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18"/>
  </p:notesMasterIdLst>
  <p:handoutMasterIdLst>
    <p:handoutMasterId r:id="rId19"/>
  </p:handoutMasterIdLst>
  <p:sldIdLst>
    <p:sldId id="286" r:id="rId3"/>
    <p:sldId id="280" r:id="rId4"/>
    <p:sldId id="268" r:id="rId5"/>
    <p:sldId id="281" r:id="rId6"/>
    <p:sldId id="282" r:id="rId7"/>
    <p:sldId id="270" r:id="rId8"/>
    <p:sldId id="269" r:id="rId9"/>
    <p:sldId id="274" r:id="rId10"/>
    <p:sldId id="290" r:id="rId11"/>
    <p:sldId id="279" r:id="rId12"/>
    <p:sldId id="276" r:id="rId13"/>
    <p:sldId id="277" r:id="rId14"/>
    <p:sldId id="273" r:id="rId15"/>
    <p:sldId id="271" r:id="rId16"/>
    <p:sldId id="287" r:id="rId17"/>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7" autoAdjust="0"/>
    <p:restoredTop sz="94678" autoAdjust="0"/>
  </p:normalViewPr>
  <p:slideViewPr>
    <p:cSldViewPr>
      <p:cViewPr>
        <p:scale>
          <a:sx n="72" d="100"/>
          <a:sy n="72" d="100"/>
        </p:scale>
        <p:origin x="-1762" y="-34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defTabSz="931863">
              <a:defRPr sz="1200">
                <a:latin typeface="Arial" charset="0"/>
                <a:cs typeface="Arial" charset="0"/>
              </a:defRPr>
            </a:lvl1pPr>
          </a:lstStyle>
          <a:p>
            <a:pPr>
              <a:defRPr/>
            </a:pPr>
            <a:endParaRPr lang="en-US" altLang="en-US"/>
          </a:p>
        </p:txBody>
      </p:sp>
      <p:sp>
        <p:nvSpPr>
          <p:cNvPr id="16387" name="Rectangle 3"/>
          <p:cNvSpPr>
            <a:spLocks noGrp="1" noChangeArrowheads="1"/>
          </p:cNvSpPr>
          <p:nvPr>
            <p:ph type="dt" sz="quarter" idx="1"/>
          </p:nvPr>
        </p:nvSpPr>
        <p:spPr bwMode="auto">
          <a:xfrm>
            <a:off x="3971925"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defTabSz="931863">
              <a:defRPr sz="1200">
                <a:latin typeface="Arial" charset="0"/>
                <a:cs typeface="Arial" charset="0"/>
              </a:defRPr>
            </a:lvl1pPr>
          </a:lstStyle>
          <a:p>
            <a:pPr>
              <a:defRPr/>
            </a:pPr>
            <a:endParaRPr lang="en-US" altLang="en-US"/>
          </a:p>
        </p:txBody>
      </p:sp>
      <p:sp>
        <p:nvSpPr>
          <p:cNvPr id="16388" name="Rectangle 4"/>
          <p:cNvSpPr>
            <a:spLocks noGrp="1" noChangeArrowheads="1"/>
          </p:cNvSpPr>
          <p:nvPr>
            <p:ph type="ftr" sz="quarter" idx="2"/>
          </p:nvPr>
        </p:nvSpPr>
        <p:spPr bwMode="auto">
          <a:xfrm>
            <a:off x="0"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defTabSz="931863">
              <a:defRPr sz="1200">
                <a:latin typeface="Arial" charset="0"/>
                <a:cs typeface="Arial" charset="0"/>
              </a:defRPr>
            </a:lvl1pPr>
          </a:lstStyle>
          <a:p>
            <a:pPr>
              <a:defRPr/>
            </a:pPr>
            <a:endParaRPr lang="en-US" altLang="en-US"/>
          </a:p>
        </p:txBody>
      </p:sp>
      <p:sp>
        <p:nvSpPr>
          <p:cNvPr id="16389" name="Rectangle 5"/>
          <p:cNvSpPr>
            <a:spLocks noGrp="1" noChangeArrowheads="1"/>
          </p:cNvSpPr>
          <p:nvPr>
            <p:ph type="sldNum" sz="quarter" idx="3"/>
          </p:nvPr>
        </p:nvSpPr>
        <p:spPr bwMode="auto">
          <a:xfrm>
            <a:off x="3971925"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defTabSz="931863">
              <a:defRPr sz="1200">
                <a:latin typeface="Arial" charset="0"/>
                <a:cs typeface="Arial" charset="0"/>
              </a:defRPr>
            </a:lvl1pPr>
          </a:lstStyle>
          <a:p>
            <a:pPr>
              <a:defRPr/>
            </a:pPr>
            <a:fld id="{E7E6698B-B600-424B-A848-01FE76DDE122}" type="slidenum">
              <a:rPr lang="en-US" altLang="en-US"/>
              <a:pPr>
                <a:defRPr/>
              </a:pPr>
              <a:t>‹#›</a:t>
            </a:fld>
            <a:endParaRPr lang="en-US" altLang="en-US"/>
          </a:p>
        </p:txBody>
      </p:sp>
    </p:spTree>
    <p:extLst>
      <p:ext uri="{BB962C8B-B14F-4D97-AF65-F5344CB8AC3E}">
        <p14:creationId xmlns:p14="http://schemas.microsoft.com/office/powerpoint/2010/main" val="9738858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atin typeface="Arial" charset="0"/>
                <a:cs typeface="Arial" charset="0"/>
              </a:defRPr>
            </a:lvl1pPr>
          </a:lstStyle>
          <a:p>
            <a:pPr>
              <a:defRPr/>
            </a:pPr>
            <a:fld id="{45217F36-A268-4C60-8D5C-2380FF3EA5F7}" type="datetimeFigureOut">
              <a:rPr lang="en-US"/>
              <a:pPr>
                <a:defRPr/>
              </a:pPr>
              <a:t>8/4/2016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atin typeface="Arial" charset="0"/>
                <a:cs typeface="Arial" charset="0"/>
              </a:defRPr>
            </a:lvl1pPr>
          </a:lstStyle>
          <a:p>
            <a:pPr>
              <a:defRPr/>
            </a:pPr>
            <a:fld id="{A9012229-D1DD-4D3F-9BAB-5BAC428249C9}" type="slidenum">
              <a:rPr lang="en-US"/>
              <a:pPr>
                <a:defRPr/>
              </a:pPr>
              <a:t>‹#›</a:t>
            </a:fld>
            <a:endParaRPr lang="en-US"/>
          </a:p>
        </p:txBody>
      </p:sp>
    </p:spTree>
    <p:extLst>
      <p:ext uri="{BB962C8B-B14F-4D97-AF65-F5344CB8AC3E}">
        <p14:creationId xmlns:p14="http://schemas.microsoft.com/office/powerpoint/2010/main" val="19941293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F739825E-01D8-4B8B-84C4-BF191570C4EB}" type="slidenum">
              <a:rPr lang="en-US" altLang="en-US" smtClean="0">
                <a:latin typeface="Arial" pitchFamily="34" charset="0"/>
                <a:cs typeface="Arial" pitchFamily="34" charset="0"/>
              </a:rPr>
              <a:pPr eaLnBrk="1" hangingPunct="1">
                <a:spcBef>
                  <a:spcPct val="0"/>
                </a:spcBef>
              </a:pPr>
              <a:t>14</a:t>
            </a:fld>
            <a:endParaRPr lang="en-US" altLang="en-US" smtClean="0">
              <a:latin typeface="Arial" pitchFamily="34" charset="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F18FD49-CB29-42C6-90F4-EE432DAB8AD7}" type="slidenum">
              <a:rPr lang="en-US" altLang="en-US"/>
              <a:pPr>
                <a:defRPr/>
              </a:pPr>
              <a:t>‹#›</a:t>
            </a:fld>
            <a:endParaRPr lang="en-US" altLang="en-US"/>
          </a:p>
        </p:txBody>
      </p:sp>
    </p:spTree>
    <p:extLst>
      <p:ext uri="{BB962C8B-B14F-4D97-AF65-F5344CB8AC3E}">
        <p14:creationId xmlns:p14="http://schemas.microsoft.com/office/powerpoint/2010/main" val="1592301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D6BE5E3-13CF-4E73-A8B5-56F52FB129E7}" type="slidenum">
              <a:rPr lang="en-US" altLang="en-US"/>
              <a:pPr>
                <a:defRPr/>
              </a:pPr>
              <a:t>‹#›</a:t>
            </a:fld>
            <a:endParaRPr lang="en-US" altLang="en-US"/>
          </a:p>
        </p:txBody>
      </p:sp>
    </p:spTree>
    <p:extLst>
      <p:ext uri="{BB962C8B-B14F-4D97-AF65-F5344CB8AC3E}">
        <p14:creationId xmlns:p14="http://schemas.microsoft.com/office/powerpoint/2010/main" val="1364762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CDA3941-EAB3-42D8-A985-AA9BAE5CEE47}" type="slidenum">
              <a:rPr lang="en-US" altLang="en-US"/>
              <a:pPr>
                <a:defRPr/>
              </a:pPr>
              <a:t>‹#›</a:t>
            </a:fld>
            <a:endParaRPr lang="en-US" altLang="en-US"/>
          </a:p>
        </p:txBody>
      </p:sp>
    </p:spTree>
    <p:extLst>
      <p:ext uri="{BB962C8B-B14F-4D97-AF65-F5344CB8AC3E}">
        <p14:creationId xmlns:p14="http://schemas.microsoft.com/office/powerpoint/2010/main" val="8919730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4F6B00EA-2C80-4C0E-A5CF-7348A3EE33F0}" type="slidenum">
              <a:rPr lang="en-US" altLang="en-US"/>
              <a:pPr>
                <a:defRPr/>
              </a:pPr>
              <a:t>‹#›</a:t>
            </a:fld>
            <a:endParaRPr lang="en-US" altLang="en-US"/>
          </a:p>
        </p:txBody>
      </p:sp>
    </p:spTree>
    <p:extLst>
      <p:ext uri="{BB962C8B-B14F-4D97-AF65-F5344CB8AC3E}">
        <p14:creationId xmlns:p14="http://schemas.microsoft.com/office/powerpoint/2010/main" val="11219527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0" y="762000"/>
            <a:ext cx="6856413" cy="533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a:xfrm>
            <a:off x="6953250" y="762000"/>
            <a:ext cx="2193925" cy="5334000"/>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02386" y="1298448"/>
            <a:ext cx="5486400" cy="3255264"/>
          </a:xfrm>
        </p:spPr>
        <p:txBody>
          <a:bodyPr anchor="b"/>
          <a:lstStyle>
            <a:lvl1pPr algn="l">
              <a:defRPr sz="5900" spc="-10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11" y="4670246"/>
            <a:ext cx="54864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6" name="Date Placeholder 3"/>
          <p:cNvSpPr>
            <a:spLocks noGrp="1"/>
          </p:cNvSpPr>
          <p:nvPr>
            <p:ph type="dt" sz="half" idx="10"/>
          </p:nvPr>
        </p:nvSpPr>
        <p:spPr/>
        <p:txBody>
          <a:bodyPr/>
          <a:lstStyle>
            <a:lvl1pPr fontAlgn="base">
              <a:spcBef>
                <a:spcPct val="0"/>
              </a:spcBef>
              <a:spcAft>
                <a:spcPct val="0"/>
              </a:spcAft>
              <a:defRPr>
                <a:latin typeface="Arial" charset="0"/>
                <a:cs typeface="Arial" charset="0"/>
              </a:defRPr>
            </a:lvl1pPr>
          </a:lstStyle>
          <a:p>
            <a:pPr>
              <a:defRPr/>
            </a:pPr>
            <a:fld id="{BB1D0E72-69F1-44C6-B5AC-D414BF2DC11F}" type="datetimeFigureOut">
              <a:rPr lang="en-US"/>
              <a:pPr>
                <a:defRPr/>
              </a:pPr>
              <a:t>8/4/2016</a:t>
            </a:fld>
            <a:endParaRPr lang="en-US"/>
          </a:p>
        </p:txBody>
      </p:sp>
      <p:sp>
        <p:nvSpPr>
          <p:cNvPr id="7" name="Footer Placeholder 4"/>
          <p:cNvSpPr>
            <a:spLocks noGrp="1"/>
          </p:cNvSpPr>
          <p:nvPr>
            <p:ph type="ftr" sz="quarter" idx="11"/>
          </p:nvPr>
        </p:nvSpPr>
        <p:spPr/>
        <p:txBody>
          <a:bodyPr/>
          <a:lstStyle>
            <a:lvl1pPr fontAlgn="base">
              <a:spcBef>
                <a:spcPct val="0"/>
              </a:spcBef>
              <a:spcAft>
                <a:spcPct val="0"/>
              </a:spcAft>
              <a:defRPr>
                <a:latin typeface="Arial" charset="0"/>
                <a:cs typeface="Arial" charset="0"/>
              </a:defRPr>
            </a:lvl1pPr>
          </a:lstStyle>
          <a:p>
            <a:pPr>
              <a:defRPr/>
            </a:pPr>
            <a:endParaRPr lang="en-US"/>
          </a:p>
        </p:txBody>
      </p:sp>
      <p:sp>
        <p:nvSpPr>
          <p:cNvPr id="8" name="Slide Number Placeholder 5"/>
          <p:cNvSpPr>
            <a:spLocks noGrp="1"/>
          </p:cNvSpPr>
          <p:nvPr>
            <p:ph type="sldNum" sz="quarter" idx="12"/>
          </p:nvPr>
        </p:nvSpPr>
        <p:spPr/>
        <p:txBody>
          <a:bodyPr/>
          <a:lstStyle>
            <a:lvl1pPr fontAlgn="base">
              <a:spcBef>
                <a:spcPct val="0"/>
              </a:spcBef>
              <a:spcAft>
                <a:spcPct val="0"/>
              </a:spcAft>
              <a:defRPr>
                <a:latin typeface="Arial" charset="0"/>
                <a:cs typeface="Arial" charset="0"/>
              </a:defRPr>
            </a:lvl1pPr>
          </a:lstStyle>
          <a:p>
            <a:pPr>
              <a:defRPr/>
            </a:pPr>
            <a:fld id="{15DE3134-D295-4E53-9FFF-18A6140EA630}" type="slidenum">
              <a:rPr lang="en-US"/>
              <a:pPr>
                <a:defRPr/>
              </a:pPr>
              <a:t>‹#›</a:t>
            </a:fld>
            <a:endParaRPr lang="en-US"/>
          </a:p>
        </p:txBody>
      </p:sp>
    </p:spTree>
    <p:extLst>
      <p:ext uri="{BB962C8B-B14F-4D97-AF65-F5344CB8AC3E}">
        <p14:creationId xmlns:p14="http://schemas.microsoft.com/office/powerpoint/2010/main" val="1134074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charset="0"/>
                <a:cs typeface="Arial" charset="0"/>
              </a:defRPr>
            </a:lvl1pPr>
          </a:lstStyle>
          <a:p>
            <a:pPr>
              <a:defRPr/>
            </a:pPr>
            <a:fld id="{F351DA24-0E95-4BAC-B6C9-F7D109AFC418}" type="datetimeFigureOut">
              <a:rPr lang="en-US"/>
              <a:pPr>
                <a:defRPr/>
              </a:pPr>
              <a:t>8/4/2016</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charset="0"/>
                <a:cs typeface="Arial" charset="0"/>
              </a:defRPr>
            </a:lvl1pPr>
          </a:lstStyle>
          <a:p>
            <a:pPr>
              <a:defRPr/>
            </a:pPr>
            <a:fld id="{F922FCE5-7787-4CC8-92A6-847C513B1F11}" type="slidenum">
              <a:rPr lang="en-US"/>
              <a:pPr>
                <a:defRPr/>
              </a:pPr>
              <a:t>‹#›</a:t>
            </a:fld>
            <a:endParaRPr lang="en-US"/>
          </a:p>
        </p:txBody>
      </p:sp>
    </p:spTree>
    <p:extLst>
      <p:ext uri="{BB962C8B-B14F-4D97-AF65-F5344CB8AC3E}">
        <p14:creationId xmlns:p14="http://schemas.microsoft.com/office/powerpoint/2010/main" val="9446893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00934" y="1298448"/>
            <a:ext cx="5486400" cy="3255264"/>
          </a:xfrm>
        </p:spPr>
        <p:txBody>
          <a:bodyPr anchor="b"/>
          <a:lstStyle>
            <a:lvl1pPr>
              <a:defRPr sz="5900" b="0" spc="-100" baseline="0">
                <a:solidFill>
                  <a:schemeClr val="tx1">
                    <a:lumMod val="65000"/>
                    <a:lumOff val="3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914650" y="4672584"/>
            <a:ext cx="54864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charset="0"/>
                <a:cs typeface="Arial" charset="0"/>
              </a:defRPr>
            </a:lvl1pPr>
          </a:lstStyle>
          <a:p>
            <a:pPr>
              <a:defRPr/>
            </a:pPr>
            <a:fld id="{2B6DC2B3-03D7-4C57-9042-E916E217840E}" type="datetimeFigureOut">
              <a:rPr lang="en-US"/>
              <a:pPr>
                <a:defRPr/>
              </a:pPr>
              <a:t>8/4/2016</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charset="0"/>
                <a:cs typeface="Arial" charset="0"/>
              </a:defRPr>
            </a:lvl1pPr>
          </a:lstStyle>
          <a:p>
            <a:pPr>
              <a:defRPr/>
            </a:pPr>
            <a:fld id="{593CA9C7-A089-457B-AA2D-8275DA68FDCC}" type="slidenum">
              <a:rPr lang="en-US"/>
              <a:pPr>
                <a:defRPr/>
              </a:pPr>
              <a:t>‹#›</a:t>
            </a:fld>
            <a:endParaRPr lang="en-US"/>
          </a:p>
        </p:txBody>
      </p:sp>
    </p:spTree>
    <p:extLst>
      <p:ext uri="{BB962C8B-B14F-4D97-AF65-F5344CB8AC3E}">
        <p14:creationId xmlns:p14="http://schemas.microsoft.com/office/powerpoint/2010/main" val="18984066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900934" y="868680"/>
            <a:ext cx="260604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63590" y="868680"/>
            <a:ext cx="260604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7"/>
          <p:cNvSpPr>
            <a:spLocks noGrp="1"/>
          </p:cNvSpPr>
          <p:nvPr>
            <p:ph type="dt" sz="half" idx="10"/>
          </p:nvPr>
        </p:nvSpPr>
        <p:spPr/>
        <p:txBody>
          <a:bodyPr/>
          <a:lstStyle>
            <a:lvl1pPr fontAlgn="base">
              <a:spcBef>
                <a:spcPct val="0"/>
              </a:spcBef>
              <a:spcAft>
                <a:spcPct val="0"/>
              </a:spcAft>
              <a:defRPr>
                <a:latin typeface="Arial" charset="0"/>
                <a:cs typeface="Arial" charset="0"/>
              </a:defRPr>
            </a:lvl1pPr>
          </a:lstStyle>
          <a:p>
            <a:pPr>
              <a:defRPr/>
            </a:pPr>
            <a:fld id="{7F853C6A-A707-411C-80BE-888781847D88}" type="datetimeFigureOut">
              <a:rPr lang="en-US"/>
              <a:pPr>
                <a:defRPr/>
              </a:pPr>
              <a:t>8/4/2016</a:t>
            </a:fld>
            <a:endParaRPr lang="en-US"/>
          </a:p>
        </p:txBody>
      </p:sp>
      <p:sp>
        <p:nvSpPr>
          <p:cNvPr id="6" name="Footer Placeholder 8"/>
          <p:cNvSpPr>
            <a:spLocks noGrp="1"/>
          </p:cNvSpPr>
          <p:nvPr>
            <p:ph type="ftr" sz="quarter" idx="11"/>
          </p:nvPr>
        </p:nvSpPr>
        <p:spPr/>
        <p:txBody>
          <a:bodyPr/>
          <a:lstStyle>
            <a:lvl1pPr fontAlgn="base">
              <a:spcBef>
                <a:spcPct val="0"/>
              </a:spcBef>
              <a:spcAft>
                <a:spcPct val="0"/>
              </a:spcAft>
              <a:defRPr>
                <a:latin typeface="Arial" charset="0"/>
                <a:cs typeface="Arial" charset="0"/>
              </a:defRPr>
            </a:lvl1pPr>
          </a:lstStyle>
          <a:p>
            <a:pPr>
              <a:defRPr/>
            </a:pPr>
            <a:endParaRPr lang="en-US"/>
          </a:p>
        </p:txBody>
      </p:sp>
      <p:sp>
        <p:nvSpPr>
          <p:cNvPr id="7" name="Slide Number Placeholder 9"/>
          <p:cNvSpPr>
            <a:spLocks noGrp="1"/>
          </p:cNvSpPr>
          <p:nvPr>
            <p:ph type="sldNum" sz="quarter" idx="12"/>
          </p:nvPr>
        </p:nvSpPr>
        <p:spPr/>
        <p:txBody>
          <a:bodyPr/>
          <a:lstStyle>
            <a:lvl1pPr fontAlgn="base">
              <a:spcBef>
                <a:spcPct val="0"/>
              </a:spcBef>
              <a:spcAft>
                <a:spcPct val="0"/>
              </a:spcAft>
              <a:defRPr>
                <a:latin typeface="Arial" charset="0"/>
                <a:cs typeface="Arial" charset="0"/>
              </a:defRPr>
            </a:lvl1pPr>
          </a:lstStyle>
          <a:p>
            <a:pPr>
              <a:defRPr/>
            </a:pPr>
            <a:fld id="{5B54E386-DE16-4CE4-970D-A7B0ECC960CC}" type="slidenum">
              <a:rPr lang="en-US"/>
              <a:pPr>
                <a:defRPr/>
              </a:pPr>
              <a:t>‹#›</a:t>
            </a:fld>
            <a:endParaRPr lang="en-US"/>
          </a:p>
        </p:txBody>
      </p:sp>
    </p:spTree>
    <p:extLst>
      <p:ext uri="{BB962C8B-B14F-4D97-AF65-F5344CB8AC3E}">
        <p14:creationId xmlns:p14="http://schemas.microsoft.com/office/powerpoint/2010/main" val="39759861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00934" y="1023586"/>
            <a:ext cx="260604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900934" y="1930936"/>
            <a:ext cx="260604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63847" y="1023587"/>
            <a:ext cx="260604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63847" y="1930936"/>
            <a:ext cx="260604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1"/>
          <p:cNvSpPr>
            <a:spLocks noGrp="1"/>
          </p:cNvSpPr>
          <p:nvPr>
            <p:ph type="dt" sz="half" idx="10"/>
          </p:nvPr>
        </p:nvSpPr>
        <p:spPr/>
        <p:txBody>
          <a:bodyPr/>
          <a:lstStyle>
            <a:lvl1pPr fontAlgn="base">
              <a:spcBef>
                <a:spcPct val="0"/>
              </a:spcBef>
              <a:spcAft>
                <a:spcPct val="0"/>
              </a:spcAft>
              <a:defRPr>
                <a:latin typeface="Arial" charset="0"/>
                <a:cs typeface="Arial" charset="0"/>
              </a:defRPr>
            </a:lvl1pPr>
          </a:lstStyle>
          <a:p>
            <a:pPr>
              <a:defRPr/>
            </a:pPr>
            <a:fld id="{E5940B39-B31D-43D3-B7E1-027F75913177}" type="datetimeFigureOut">
              <a:rPr lang="en-US"/>
              <a:pPr>
                <a:defRPr/>
              </a:pPr>
              <a:t>8/4/2016</a:t>
            </a:fld>
            <a:endParaRPr lang="en-US"/>
          </a:p>
        </p:txBody>
      </p:sp>
      <p:sp>
        <p:nvSpPr>
          <p:cNvPr id="8" name="Footer Placeholder 10"/>
          <p:cNvSpPr>
            <a:spLocks noGrp="1"/>
          </p:cNvSpPr>
          <p:nvPr>
            <p:ph type="ftr" sz="quarter" idx="11"/>
          </p:nvPr>
        </p:nvSpPr>
        <p:spPr/>
        <p:txBody>
          <a:bodyPr/>
          <a:lstStyle>
            <a:lvl1pPr fontAlgn="base">
              <a:spcBef>
                <a:spcPct val="0"/>
              </a:spcBef>
              <a:spcAft>
                <a:spcPct val="0"/>
              </a:spcAft>
              <a:defRPr>
                <a:latin typeface="Arial" charset="0"/>
                <a:cs typeface="Arial" charset="0"/>
              </a:defRPr>
            </a:lvl1pPr>
          </a:lstStyle>
          <a:p>
            <a:pPr>
              <a:defRPr/>
            </a:pPr>
            <a:endParaRPr lang="en-US"/>
          </a:p>
        </p:txBody>
      </p:sp>
      <p:sp>
        <p:nvSpPr>
          <p:cNvPr id="9" name="Slide Number Placeholder 11"/>
          <p:cNvSpPr>
            <a:spLocks noGrp="1"/>
          </p:cNvSpPr>
          <p:nvPr>
            <p:ph type="sldNum" sz="quarter" idx="12"/>
          </p:nvPr>
        </p:nvSpPr>
        <p:spPr/>
        <p:txBody>
          <a:bodyPr/>
          <a:lstStyle>
            <a:lvl1pPr fontAlgn="base">
              <a:spcBef>
                <a:spcPct val="0"/>
              </a:spcBef>
              <a:spcAft>
                <a:spcPct val="0"/>
              </a:spcAft>
              <a:defRPr>
                <a:latin typeface="Arial" charset="0"/>
                <a:cs typeface="Arial" charset="0"/>
              </a:defRPr>
            </a:lvl1pPr>
          </a:lstStyle>
          <a:p>
            <a:pPr>
              <a:defRPr/>
            </a:pPr>
            <a:fld id="{6F16B538-1B4C-40A7-A913-4E0289F1F64B}" type="slidenum">
              <a:rPr lang="en-US"/>
              <a:pPr>
                <a:defRPr/>
              </a:pPr>
              <a:t>‹#›</a:t>
            </a:fld>
            <a:endParaRPr lang="en-US"/>
          </a:p>
        </p:txBody>
      </p:sp>
    </p:spTree>
    <p:extLst>
      <p:ext uri="{BB962C8B-B14F-4D97-AF65-F5344CB8AC3E}">
        <p14:creationId xmlns:p14="http://schemas.microsoft.com/office/powerpoint/2010/main" val="21849080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1"/>
          <p:cNvSpPr>
            <a:spLocks noGrp="1"/>
          </p:cNvSpPr>
          <p:nvPr>
            <p:ph type="dt" sz="half" idx="10"/>
          </p:nvPr>
        </p:nvSpPr>
        <p:spPr/>
        <p:txBody>
          <a:bodyPr/>
          <a:lstStyle>
            <a:lvl1pPr fontAlgn="base">
              <a:spcBef>
                <a:spcPct val="0"/>
              </a:spcBef>
              <a:spcAft>
                <a:spcPct val="0"/>
              </a:spcAft>
              <a:defRPr>
                <a:latin typeface="Arial" charset="0"/>
                <a:cs typeface="Arial" charset="0"/>
              </a:defRPr>
            </a:lvl1pPr>
          </a:lstStyle>
          <a:p>
            <a:pPr>
              <a:defRPr/>
            </a:pPr>
            <a:fld id="{B5684CF4-644B-473D-8C7C-27BA3C2450A0}" type="datetimeFigureOut">
              <a:rPr lang="en-US"/>
              <a:pPr>
                <a:defRPr/>
              </a:pPr>
              <a:t>8/4/2016</a:t>
            </a:fld>
            <a:endParaRPr lang="en-US"/>
          </a:p>
        </p:txBody>
      </p:sp>
      <p:sp>
        <p:nvSpPr>
          <p:cNvPr id="4" name="Footer Placeholder 6"/>
          <p:cNvSpPr>
            <a:spLocks noGrp="1"/>
          </p:cNvSpPr>
          <p:nvPr>
            <p:ph type="ftr" sz="quarter" idx="11"/>
          </p:nvPr>
        </p:nvSpPr>
        <p:spPr/>
        <p:txBody>
          <a:bodyPr/>
          <a:lstStyle>
            <a:lvl1pPr fontAlgn="base">
              <a:spcBef>
                <a:spcPct val="0"/>
              </a:spcBef>
              <a:spcAft>
                <a:spcPct val="0"/>
              </a:spcAft>
              <a:defRPr>
                <a:latin typeface="Arial" charset="0"/>
                <a:cs typeface="Arial" charset="0"/>
              </a:defRPr>
            </a:lvl1pPr>
          </a:lstStyle>
          <a:p>
            <a:pPr>
              <a:defRPr/>
            </a:pPr>
            <a:endParaRPr lang="en-US"/>
          </a:p>
        </p:txBody>
      </p:sp>
      <p:sp>
        <p:nvSpPr>
          <p:cNvPr id="5" name="Slide Number Placeholder 7"/>
          <p:cNvSpPr>
            <a:spLocks noGrp="1"/>
          </p:cNvSpPr>
          <p:nvPr>
            <p:ph type="sldNum" sz="quarter" idx="12"/>
          </p:nvPr>
        </p:nvSpPr>
        <p:spPr/>
        <p:txBody>
          <a:bodyPr/>
          <a:lstStyle>
            <a:lvl1pPr fontAlgn="base">
              <a:spcBef>
                <a:spcPct val="0"/>
              </a:spcBef>
              <a:spcAft>
                <a:spcPct val="0"/>
              </a:spcAft>
              <a:defRPr>
                <a:latin typeface="Arial" charset="0"/>
                <a:cs typeface="Arial" charset="0"/>
              </a:defRPr>
            </a:lvl1pPr>
          </a:lstStyle>
          <a:p>
            <a:pPr>
              <a:defRPr/>
            </a:pPr>
            <a:fld id="{9847C8FA-1023-4AD4-95BA-E66CEF55CE4C}" type="slidenum">
              <a:rPr lang="en-US"/>
              <a:pPr>
                <a:defRPr/>
              </a:pPr>
              <a:t>‹#›</a:t>
            </a:fld>
            <a:endParaRPr lang="en-US"/>
          </a:p>
        </p:txBody>
      </p:sp>
    </p:spTree>
    <p:extLst>
      <p:ext uri="{BB962C8B-B14F-4D97-AF65-F5344CB8AC3E}">
        <p14:creationId xmlns:p14="http://schemas.microsoft.com/office/powerpoint/2010/main" val="13210103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4"/>
          <p:cNvSpPr>
            <a:spLocks noGrp="1"/>
          </p:cNvSpPr>
          <p:nvPr>
            <p:ph type="dt" sz="half" idx="10"/>
          </p:nvPr>
        </p:nvSpPr>
        <p:spPr/>
        <p:txBody>
          <a:bodyPr/>
          <a:lstStyle>
            <a:lvl1pPr fontAlgn="base">
              <a:spcBef>
                <a:spcPct val="0"/>
              </a:spcBef>
              <a:spcAft>
                <a:spcPct val="0"/>
              </a:spcAft>
              <a:defRPr>
                <a:latin typeface="Arial" charset="0"/>
                <a:cs typeface="Arial" charset="0"/>
              </a:defRPr>
            </a:lvl1pPr>
          </a:lstStyle>
          <a:p>
            <a:pPr>
              <a:defRPr/>
            </a:pPr>
            <a:fld id="{27F9DC06-2154-4B93-B29A-FAB2F94E888D}" type="datetimeFigureOut">
              <a:rPr lang="en-US"/>
              <a:pPr>
                <a:defRPr/>
              </a:pPr>
              <a:t>8/4/2016</a:t>
            </a:fld>
            <a:endParaRPr lang="en-US"/>
          </a:p>
        </p:txBody>
      </p:sp>
      <p:sp>
        <p:nvSpPr>
          <p:cNvPr id="3" name="Footer Placeholder 5"/>
          <p:cNvSpPr>
            <a:spLocks noGrp="1"/>
          </p:cNvSpPr>
          <p:nvPr>
            <p:ph type="ftr" sz="quarter" idx="11"/>
          </p:nvPr>
        </p:nvSpPr>
        <p:spPr/>
        <p:txBody>
          <a:bodyPr/>
          <a:lstStyle>
            <a:lvl1pPr fontAlgn="base">
              <a:spcBef>
                <a:spcPct val="0"/>
              </a:spcBef>
              <a:spcAft>
                <a:spcPct val="0"/>
              </a:spcAft>
              <a:defRPr>
                <a:latin typeface="Arial" charset="0"/>
                <a:cs typeface="Arial" charset="0"/>
              </a:defRPr>
            </a:lvl1pPr>
          </a:lstStyle>
          <a:p>
            <a:pPr>
              <a:defRPr/>
            </a:pPr>
            <a:endParaRPr lang="en-US"/>
          </a:p>
        </p:txBody>
      </p:sp>
      <p:sp>
        <p:nvSpPr>
          <p:cNvPr id="4" name="Slide Number Placeholder 6"/>
          <p:cNvSpPr>
            <a:spLocks noGrp="1"/>
          </p:cNvSpPr>
          <p:nvPr>
            <p:ph type="sldNum" sz="quarter" idx="12"/>
          </p:nvPr>
        </p:nvSpPr>
        <p:spPr/>
        <p:txBody>
          <a:bodyPr/>
          <a:lstStyle>
            <a:lvl1pPr fontAlgn="base">
              <a:spcBef>
                <a:spcPct val="0"/>
              </a:spcBef>
              <a:spcAft>
                <a:spcPct val="0"/>
              </a:spcAft>
              <a:defRPr>
                <a:latin typeface="Arial" charset="0"/>
                <a:cs typeface="Arial" charset="0"/>
              </a:defRPr>
            </a:lvl1pPr>
          </a:lstStyle>
          <a:p>
            <a:pPr>
              <a:defRPr/>
            </a:pPr>
            <a:fld id="{D3D448AF-33DB-419A-A145-014BA567BB9E}" type="slidenum">
              <a:rPr lang="en-US"/>
              <a:pPr>
                <a:defRPr/>
              </a:pPr>
              <a:t>‹#›</a:t>
            </a:fld>
            <a:endParaRPr lang="en-US"/>
          </a:p>
        </p:txBody>
      </p:sp>
    </p:spTree>
    <p:extLst>
      <p:ext uri="{BB962C8B-B14F-4D97-AF65-F5344CB8AC3E}">
        <p14:creationId xmlns:p14="http://schemas.microsoft.com/office/powerpoint/2010/main" val="33014847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A88FB32-50FF-436E-B745-704E0E807263}" type="slidenum">
              <a:rPr lang="en-US" altLang="en-US"/>
              <a:pPr>
                <a:defRPr/>
              </a:pPr>
              <a:t>‹#›</a:t>
            </a:fld>
            <a:endParaRPr lang="en-US" altLang="en-US"/>
          </a:p>
        </p:txBody>
      </p:sp>
    </p:spTree>
    <p:extLst>
      <p:ext uri="{BB962C8B-B14F-4D97-AF65-F5344CB8AC3E}">
        <p14:creationId xmlns:p14="http://schemas.microsoft.com/office/powerpoint/2010/main" val="15100554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377440"/>
          </a:xfrm>
        </p:spPr>
        <p:txBody>
          <a:bodyPr anchor="b"/>
          <a:lstStyle>
            <a:lvl1pPr>
              <a:defRPr sz="3200" b="0" baseline="0"/>
            </a:lvl1pPr>
          </a:lstStyle>
          <a:p>
            <a:r>
              <a:rPr lang="en-US" smtClean="0"/>
              <a:t>Click to edit Master title style</a:t>
            </a:r>
            <a:endParaRPr lang="en-US" dirty="0"/>
          </a:p>
        </p:txBody>
      </p:sp>
      <p:sp>
        <p:nvSpPr>
          <p:cNvPr id="3" name="Content Placeholder 2"/>
          <p:cNvSpPr>
            <a:spLocks noGrp="1"/>
          </p:cNvSpPr>
          <p:nvPr>
            <p:ph idx="1"/>
          </p:nvPr>
        </p:nvSpPr>
        <p:spPr>
          <a:xfrm>
            <a:off x="2900934" y="868680"/>
            <a:ext cx="54864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2024" y="3494176"/>
            <a:ext cx="212598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7"/>
          <p:cNvSpPr>
            <a:spLocks noGrp="1"/>
          </p:cNvSpPr>
          <p:nvPr>
            <p:ph type="dt" sz="half" idx="10"/>
          </p:nvPr>
        </p:nvSpPr>
        <p:spPr/>
        <p:txBody>
          <a:bodyPr/>
          <a:lstStyle>
            <a:lvl1pPr fontAlgn="base">
              <a:spcBef>
                <a:spcPct val="0"/>
              </a:spcBef>
              <a:spcAft>
                <a:spcPct val="0"/>
              </a:spcAft>
              <a:defRPr>
                <a:latin typeface="Arial" charset="0"/>
                <a:cs typeface="Arial" charset="0"/>
              </a:defRPr>
            </a:lvl1pPr>
          </a:lstStyle>
          <a:p>
            <a:pPr>
              <a:defRPr/>
            </a:pPr>
            <a:fld id="{D2A63FD8-CCDA-4409-8DEC-838B871B3679}" type="datetimeFigureOut">
              <a:rPr lang="en-US"/>
              <a:pPr>
                <a:defRPr/>
              </a:pPr>
              <a:t>8/4/2016</a:t>
            </a:fld>
            <a:endParaRPr lang="en-US"/>
          </a:p>
        </p:txBody>
      </p:sp>
      <p:sp>
        <p:nvSpPr>
          <p:cNvPr id="6" name="Footer Placeholder 8"/>
          <p:cNvSpPr>
            <a:spLocks noGrp="1"/>
          </p:cNvSpPr>
          <p:nvPr>
            <p:ph type="ftr" sz="quarter" idx="11"/>
          </p:nvPr>
        </p:nvSpPr>
        <p:spPr/>
        <p:txBody>
          <a:bodyPr/>
          <a:lstStyle>
            <a:lvl1pPr fontAlgn="base">
              <a:spcBef>
                <a:spcPct val="0"/>
              </a:spcBef>
              <a:spcAft>
                <a:spcPct val="0"/>
              </a:spcAft>
              <a:defRPr>
                <a:latin typeface="Arial" charset="0"/>
                <a:cs typeface="Arial" charset="0"/>
              </a:defRPr>
            </a:lvl1pPr>
          </a:lstStyle>
          <a:p>
            <a:pPr>
              <a:defRPr/>
            </a:pPr>
            <a:endParaRPr lang="en-US"/>
          </a:p>
        </p:txBody>
      </p:sp>
      <p:sp>
        <p:nvSpPr>
          <p:cNvPr id="7" name="Slide Number Placeholder 9"/>
          <p:cNvSpPr>
            <a:spLocks noGrp="1"/>
          </p:cNvSpPr>
          <p:nvPr>
            <p:ph type="sldNum" sz="quarter" idx="12"/>
          </p:nvPr>
        </p:nvSpPr>
        <p:spPr/>
        <p:txBody>
          <a:bodyPr/>
          <a:lstStyle>
            <a:lvl1pPr fontAlgn="base">
              <a:spcBef>
                <a:spcPct val="0"/>
              </a:spcBef>
              <a:spcAft>
                <a:spcPct val="0"/>
              </a:spcAft>
              <a:defRPr>
                <a:latin typeface="Arial" charset="0"/>
                <a:cs typeface="Arial" charset="0"/>
              </a:defRPr>
            </a:lvl1pPr>
          </a:lstStyle>
          <a:p>
            <a:pPr>
              <a:defRPr/>
            </a:pPr>
            <a:fld id="{3C710AB0-0B7D-42D8-997B-9E652924788A}" type="slidenum">
              <a:rPr lang="en-US"/>
              <a:pPr>
                <a:defRPr/>
              </a:pPr>
              <a:t>‹#›</a:t>
            </a:fld>
            <a:endParaRPr lang="en-US"/>
          </a:p>
        </p:txBody>
      </p:sp>
    </p:spTree>
    <p:extLst>
      <p:ext uri="{BB962C8B-B14F-4D97-AF65-F5344CB8AC3E}">
        <p14:creationId xmlns:p14="http://schemas.microsoft.com/office/powerpoint/2010/main" val="39066219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377440"/>
          </a:xfrm>
        </p:spPr>
        <p:txBody>
          <a:bodyPr anchor="b"/>
          <a:lstStyle>
            <a:lvl1pPr>
              <a:defRPr sz="32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677983" y="767419"/>
            <a:ext cx="6086423" cy="5330952"/>
          </a:xfrm>
          <a:solidFill>
            <a:schemeClr val="bg1">
              <a:lumMod val="75000"/>
            </a:schemeClr>
          </a:solidFill>
        </p:spPr>
        <p:txBody>
          <a:bodyPr rtlCol="0" anchor="t">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92024" y="3493008"/>
            <a:ext cx="212598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7"/>
          <p:cNvSpPr>
            <a:spLocks noGrp="1"/>
          </p:cNvSpPr>
          <p:nvPr>
            <p:ph type="dt" sz="half" idx="10"/>
          </p:nvPr>
        </p:nvSpPr>
        <p:spPr/>
        <p:txBody>
          <a:bodyPr/>
          <a:lstStyle>
            <a:lvl1pPr fontAlgn="base">
              <a:spcBef>
                <a:spcPct val="0"/>
              </a:spcBef>
              <a:spcAft>
                <a:spcPct val="0"/>
              </a:spcAft>
              <a:defRPr>
                <a:latin typeface="Arial" charset="0"/>
                <a:cs typeface="Arial" charset="0"/>
              </a:defRPr>
            </a:lvl1pPr>
          </a:lstStyle>
          <a:p>
            <a:pPr>
              <a:defRPr/>
            </a:pPr>
            <a:fld id="{5C113B15-BC3A-49DC-9980-F492DBB266B2}" type="datetimeFigureOut">
              <a:rPr lang="en-US"/>
              <a:pPr>
                <a:defRPr/>
              </a:pPr>
              <a:t>8/4/2016</a:t>
            </a:fld>
            <a:endParaRPr lang="en-US"/>
          </a:p>
        </p:txBody>
      </p:sp>
      <p:sp>
        <p:nvSpPr>
          <p:cNvPr id="6" name="Footer Placeholder 8"/>
          <p:cNvSpPr>
            <a:spLocks noGrp="1"/>
          </p:cNvSpPr>
          <p:nvPr>
            <p:ph type="ftr" sz="quarter" idx="11"/>
          </p:nvPr>
        </p:nvSpPr>
        <p:spPr>
          <a:xfrm>
            <a:off x="2624138" y="6356350"/>
            <a:ext cx="4433887" cy="365125"/>
          </a:xfrm>
        </p:spPr>
        <p:txBody>
          <a:bodyPr/>
          <a:lstStyle>
            <a:lvl1pPr fontAlgn="base">
              <a:spcBef>
                <a:spcPct val="0"/>
              </a:spcBef>
              <a:spcAft>
                <a:spcPct val="0"/>
              </a:spcAft>
              <a:defRPr>
                <a:latin typeface="Arial" charset="0"/>
                <a:cs typeface="Arial" charset="0"/>
              </a:defRPr>
            </a:lvl1pPr>
          </a:lstStyle>
          <a:p>
            <a:pPr>
              <a:defRPr/>
            </a:pPr>
            <a:endParaRPr lang="en-US"/>
          </a:p>
        </p:txBody>
      </p:sp>
      <p:sp>
        <p:nvSpPr>
          <p:cNvPr id="7" name="Slide Number Placeholder 9"/>
          <p:cNvSpPr>
            <a:spLocks noGrp="1"/>
          </p:cNvSpPr>
          <p:nvPr>
            <p:ph type="sldNum" sz="quarter" idx="12"/>
          </p:nvPr>
        </p:nvSpPr>
        <p:spPr/>
        <p:txBody>
          <a:bodyPr/>
          <a:lstStyle>
            <a:lvl1pPr fontAlgn="base">
              <a:spcBef>
                <a:spcPct val="0"/>
              </a:spcBef>
              <a:spcAft>
                <a:spcPct val="0"/>
              </a:spcAft>
              <a:defRPr>
                <a:latin typeface="Arial" charset="0"/>
                <a:cs typeface="Arial" charset="0"/>
              </a:defRPr>
            </a:lvl1pPr>
          </a:lstStyle>
          <a:p>
            <a:pPr>
              <a:defRPr/>
            </a:pPr>
            <a:fld id="{79FBFA6C-0062-4142-96CB-87F8123A2BCB}" type="slidenum">
              <a:rPr lang="en-US"/>
              <a:pPr>
                <a:defRPr/>
              </a:pPr>
              <a:t>‹#›</a:t>
            </a:fld>
            <a:endParaRPr lang="en-US"/>
          </a:p>
        </p:txBody>
      </p:sp>
    </p:spTree>
    <p:extLst>
      <p:ext uri="{BB962C8B-B14F-4D97-AF65-F5344CB8AC3E}">
        <p14:creationId xmlns:p14="http://schemas.microsoft.com/office/powerpoint/2010/main" val="15127466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6"/>
          <p:cNvSpPr>
            <a:spLocks noGrp="1"/>
          </p:cNvSpPr>
          <p:nvPr>
            <p:ph type="dt" sz="half" idx="10"/>
          </p:nvPr>
        </p:nvSpPr>
        <p:spPr/>
        <p:txBody>
          <a:bodyPr/>
          <a:lstStyle>
            <a:lvl1pPr fontAlgn="base">
              <a:spcBef>
                <a:spcPct val="0"/>
              </a:spcBef>
              <a:spcAft>
                <a:spcPct val="0"/>
              </a:spcAft>
              <a:defRPr>
                <a:latin typeface="Arial" charset="0"/>
                <a:cs typeface="Arial" charset="0"/>
              </a:defRPr>
            </a:lvl1pPr>
          </a:lstStyle>
          <a:p>
            <a:pPr>
              <a:defRPr/>
            </a:pPr>
            <a:fld id="{C6348BAE-70B3-47D5-ABF6-81F9F5588E2B}" type="datetimeFigureOut">
              <a:rPr lang="en-US"/>
              <a:pPr>
                <a:defRPr/>
              </a:pPr>
              <a:t>8/4/2016</a:t>
            </a:fld>
            <a:endParaRPr lang="en-US"/>
          </a:p>
        </p:txBody>
      </p:sp>
      <p:sp>
        <p:nvSpPr>
          <p:cNvPr id="5" name="Footer Placeholder 7"/>
          <p:cNvSpPr>
            <a:spLocks noGrp="1"/>
          </p:cNvSpPr>
          <p:nvPr>
            <p:ph type="ftr" sz="quarter" idx="11"/>
          </p:nvPr>
        </p:nvSpPr>
        <p:spPr/>
        <p:txBody>
          <a:bodyPr/>
          <a:lstStyle>
            <a:lvl1pPr fontAlgn="base">
              <a:spcBef>
                <a:spcPct val="0"/>
              </a:spcBef>
              <a:spcAft>
                <a:spcPct val="0"/>
              </a:spcAft>
              <a:defRPr>
                <a:latin typeface="Arial" charset="0"/>
                <a:cs typeface="Arial" charset="0"/>
              </a:defRPr>
            </a:lvl1pPr>
          </a:lstStyle>
          <a:p>
            <a:pPr>
              <a:defRPr/>
            </a:pPr>
            <a:endParaRPr lang="en-US"/>
          </a:p>
        </p:txBody>
      </p:sp>
      <p:sp>
        <p:nvSpPr>
          <p:cNvPr id="6" name="Slide Number Placeholder 8"/>
          <p:cNvSpPr>
            <a:spLocks noGrp="1"/>
          </p:cNvSpPr>
          <p:nvPr>
            <p:ph type="sldNum" sz="quarter" idx="12"/>
          </p:nvPr>
        </p:nvSpPr>
        <p:spPr/>
        <p:txBody>
          <a:bodyPr/>
          <a:lstStyle>
            <a:lvl1pPr fontAlgn="base">
              <a:spcBef>
                <a:spcPct val="0"/>
              </a:spcBef>
              <a:spcAft>
                <a:spcPct val="0"/>
              </a:spcAft>
              <a:defRPr>
                <a:latin typeface="Arial" charset="0"/>
                <a:cs typeface="Arial" charset="0"/>
              </a:defRPr>
            </a:lvl1pPr>
          </a:lstStyle>
          <a:p>
            <a:pPr>
              <a:defRPr/>
            </a:pPr>
            <a:fld id="{BCF1ABBF-1C89-41B5-B344-0B69880B0113}" type="slidenum">
              <a:rPr lang="en-US"/>
              <a:pPr>
                <a:defRPr/>
              </a:pPr>
              <a:t>‹#›</a:t>
            </a:fld>
            <a:endParaRPr lang="en-US"/>
          </a:p>
        </p:txBody>
      </p:sp>
    </p:spTree>
    <p:extLst>
      <p:ext uri="{BB962C8B-B14F-4D97-AF65-F5344CB8AC3E}">
        <p14:creationId xmlns:p14="http://schemas.microsoft.com/office/powerpoint/2010/main" val="373732136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5750" y="990600"/>
            <a:ext cx="2114550" cy="4953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900934" y="868680"/>
            <a:ext cx="5486400" cy="512064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6"/>
          <p:cNvSpPr>
            <a:spLocks noGrp="1"/>
          </p:cNvSpPr>
          <p:nvPr>
            <p:ph type="dt" sz="half" idx="10"/>
          </p:nvPr>
        </p:nvSpPr>
        <p:spPr/>
        <p:txBody>
          <a:bodyPr/>
          <a:lstStyle>
            <a:lvl1pPr fontAlgn="base">
              <a:spcBef>
                <a:spcPct val="0"/>
              </a:spcBef>
              <a:spcAft>
                <a:spcPct val="0"/>
              </a:spcAft>
              <a:defRPr>
                <a:latin typeface="Arial" charset="0"/>
                <a:cs typeface="Arial" charset="0"/>
              </a:defRPr>
            </a:lvl1pPr>
          </a:lstStyle>
          <a:p>
            <a:pPr>
              <a:defRPr/>
            </a:pPr>
            <a:fld id="{D63E1EEF-D772-4A98-BED0-F9AEF275188E}" type="datetimeFigureOut">
              <a:rPr lang="en-US"/>
              <a:pPr>
                <a:defRPr/>
              </a:pPr>
              <a:t>8/4/2016</a:t>
            </a:fld>
            <a:endParaRPr lang="en-US"/>
          </a:p>
        </p:txBody>
      </p:sp>
      <p:sp>
        <p:nvSpPr>
          <p:cNvPr id="5" name="Footer Placeholder 7"/>
          <p:cNvSpPr>
            <a:spLocks noGrp="1"/>
          </p:cNvSpPr>
          <p:nvPr>
            <p:ph type="ftr" sz="quarter" idx="11"/>
          </p:nvPr>
        </p:nvSpPr>
        <p:spPr/>
        <p:txBody>
          <a:bodyPr/>
          <a:lstStyle>
            <a:lvl1pPr fontAlgn="base">
              <a:spcBef>
                <a:spcPct val="0"/>
              </a:spcBef>
              <a:spcAft>
                <a:spcPct val="0"/>
              </a:spcAft>
              <a:defRPr>
                <a:latin typeface="Arial" charset="0"/>
                <a:cs typeface="Arial" charset="0"/>
              </a:defRPr>
            </a:lvl1pPr>
          </a:lstStyle>
          <a:p>
            <a:pPr>
              <a:defRPr/>
            </a:pPr>
            <a:endParaRPr lang="en-US"/>
          </a:p>
        </p:txBody>
      </p:sp>
      <p:sp>
        <p:nvSpPr>
          <p:cNvPr id="6" name="Slide Number Placeholder 8"/>
          <p:cNvSpPr>
            <a:spLocks noGrp="1"/>
          </p:cNvSpPr>
          <p:nvPr>
            <p:ph type="sldNum" sz="quarter" idx="12"/>
          </p:nvPr>
        </p:nvSpPr>
        <p:spPr/>
        <p:txBody>
          <a:bodyPr/>
          <a:lstStyle>
            <a:lvl1pPr fontAlgn="base">
              <a:spcBef>
                <a:spcPct val="0"/>
              </a:spcBef>
              <a:spcAft>
                <a:spcPct val="0"/>
              </a:spcAft>
              <a:defRPr>
                <a:latin typeface="Arial" charset="0"/>
                <a:cs typeface="Arial" charset="0"/>
              </a:defRPr>
            </a:lvl1pPr>
          </a:lstStyle>
          <a:p>
            <a:pPr>
              <a:defRPr/>
            </a:pPr>
            <a:fld id="{3AC7D206-7CF1-4454-822E-A8A43CE1853D}" type="slidenum">
              <a:rPr lang="en-US"/>
              <a:pPr>
                <a:defRPr/>
              </a:pPr>
              <a:t>‹#›</a:t>
            </a:fld>
            <a:endParaRPr lang="en-US"/>
          </a:p>
        </p:txBody>
      </p:sp>
    </p:spTree>
    <p:extLst>
      <p:ext uri="{BB962C8B-B14F-4D97-AF65-F5344CB8AC3E}">
        <p14:creationId xmlns:p14="http://schemas.microsoft.com/office/powerpoint/2010/main" val="4116227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24405C9-5BAF-4C46-A57C-0A5E3F8E48EC}" type="slidenum">
              <a:rPr lang="en-US" altLang="en-US"/>
              <a:pPr>
                <a:defRPr/>
              </a:pPr>
              <a:t>‹#›</a:t>
            </a:fld>
            <a:endParaRPr lang="en-US" altLang="en-US"/>
          </a:p>
        </p:txBody>
      </p:sp>
    </p:spTree>
    <p:extLst>
      <p:ext uri="{BB962C8B-B14F-4D97-AF65-F5344CB8AC3E}">
        <p14:creationId xmlns:p14="http://schemas.microsoft.com/office/powerpoint/2010/main" val="3193566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7105C9AE-B0B4-4C22-BC4C-27F69387551C}" type="slidenum">
              <a:rPr lang="en-US" altLang="en-US"/>
              <a:pPr>
                <a:defRPr/>
              </a:pPr>
              <a:t>‹#›</a:t>
            </a:fld>
            <a:endParaRPr lang="en-US" altLang="en-US"/>
          </a:p>
        </p:txBody>
      </p:sp>
    </p:spTree>
    <p:extLst>
      <p:ext uri="{BB962C8B-B14F-4D97-AF65-F5344CB8AC3E}">
        <p14:creationId xmlns:p14="http://schemas.microsoft.com/office/powerpoint/2010/main" val="4125462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8603E568-6DE7-40B2-B7FE-63FE884F8723}" type="slidenum">
              <a:rPr lang="en-US" altLang="en-US"/>
              <a:pPr>
                <a:defRPr/>
              </a:pPr>
              <a:t>‹#›</a:t>
            </a:fld>
            <a:endParaRPr lang="en-US" altLang="en-US"/>
          </a:p>
        </p:txBody>
      </p:sp>
    </p:spTree>
    <p:extLst>
      <p:ext uri="{BB962C8B-B14F-4D97-AF65-F5344CB8AC3E}">
        <p14:creationId xmlns:p14="http://schemas.microsoft.com/office/powerpoint/2010/main" val="4206462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80190300-C0C6-43A7-AEC3-869306CA3918}" type="slidenum">
              <a:rPr lang="en-US" altLang="en-US"/>
              <a:pPr>
                <a:defRPr/>
              </a:pPr>
              <a:t>‹#›</a:t>
            </a:fld>
            <a:endParaRPr lang="en-US" altLang="en-US"/>
          </a:p>
        </p:txBody>
      </p:sp>
    </p:spTree>
    <p:extLst>
      <p:ext uri="{BB962C8B-B14F-4D97-AF65-F5344CB8AC3E}">
        <p14:creationId xmlns:p14="http://schemas.microsoft.com/office/powerpoint/2010/main" val="3691820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8C8D1A61-7DA2-47FC-BE06-90E1AE69E638}" type="slidenum">
              <a:rPr lang="en-US" altLang="en-US"/>
              <a:pPr>
                <a:defRPr/>
              </a:pPr>
              <a:t>‹#›</a:t>
            </a:fld>
            <a:endParaRPr lang="en-US" altLang="en-US"/>
          </a:p>
        </p:txBody>
      </p:sp>
    </p:spTree>
    <p:extLst>
      <p:ext uri="{BB962C8B-B14F-4D97-AF65-F5344CB8AC3E}">
        <p14:creationId xmlns:p14="http://schemas.microsoft.com/office/powerpoint/2010/main" val="3276671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CD20968-DD7E-4785-B270-CE61C93E420F}" type="slidenum">
              <a:rPr lang="en-US" altLang="en-US"/>
              <a:pPr>
                <a:defRPr/>
              </a:pPr>
              <a:t>‹#›</a:t>
            </a:fld>
            <a:endParaRPr lang="en-US" altLang="en-US"/>
          </a:p>
        </p:txBody>
      </p:sp>
    </p:spTree>
    <p:extLst>
      <p:ext uri="{BB962C8B-B14F-4D97-AF65-F5344CB8AC3E}">
        <p14:creationId xmlns:p14="http://schemas.microsoft.com/office/powerpoint/2010/main" val="2641367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F53B65B-FA8B-48B3-84D4-BDC9F557CF63}" type="slidenum">
              <a:rPr lang="en-US" altLang="en-US"/>
              <a:pPr>
                <a:defRPr/>
              </a:pPr>
              <a:t>‹#›</a:t>
            </a:fld>
            <a:endParaRPr lang="en-US" altLang="en-US"/>
          </a:p>
        </p:txBody>
      </p:sp>
    </p:spTree>
    <p:extLst>
      <p:ext uri="{BB962C8B-B14F-4D97-AF65-F5344CB8AC3E}">
        <p14:creationId xmlns:p14="http://schemas.microsoft.com/office/powerpoint/2010/main" val="93568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charset="0"/>
                <a:cs typeface="Arial" charset="0"/>
              </a:defRPr>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charset="0"/>
                <a:cs typeface="Arial" charset="0"/>
              </a:defRPr>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Arial" charset="0"/>
                <a:cs typeface="Arial" charset="0"/>
              </a:defRPr>
            </a:lvl1pPr>
          </a:lstStyle>
          <a:p>
            <a:pPr>
              <a:defRPr/>
            </a:pPr>
            <a:fld id="{9F56FE64-F3D7-4D75-8392-EE53635D728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88" r:id="rId1"/>
    <p:sldLayoutId id="2147483889" r:id="rId2"/>
    <p:sldLayoutId id="2147483890" r:id="rId3"/>
    <p:sldLayoutId id="2147483891" r:id="rId4"/>
    <p:sldLayoutId id="2147483892" r:id="rId5"/>
    <p:sldLayoutId id="2147483893" r:id="rId6"/>
    <p:sldLayoutId id="2147483894" r:id="rId7"/>
    <p:sldLayoutId id="2147483895" r:id="rId8"/>
    <p:sldLayoutId id="2147483896" r:id="rId9"/>
    <p:sldLayoutId id="2147483897" r:id="rId10"/>
    <p:sldLayoutId id="2147483898" r:id="rId11"/>
    <p:sldLayoutId id="2147483899"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758825"/>
            <a:ext cx="2582863" cy="53308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88913" y="1123950"/>
            <a:ext cx="2211387" cy="460057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8" name="Rectangle 37"/>
          <p:cNvSpPr/>
          <p:nvPr/>
        </p:nvSpPr>
        <p:spPr>
          <a:xfrm>
            <a:off x="8861425" y="758825"/>
            <a:ext cx="288925" cy="5330825"/>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53" name="Text Placeholder 2"/>
          <p:cNvSpPr>
            <a:spLocks noGrp="1"/>
          </p:cNvSpPr>
          <p:nvPr>
            <p:ph type="body" idx="1"/>
          </p:nvPr>
        </p:nvSpPr>
        <p:spPr bwMode="auto">
          <a:xfrm>
            <a:off x="2901950" y="863600"/>
            <a:ext cx="5486400" cy="512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196850" y="6356350"/>
            <a:ext cx="2057400" cy="365125"/>
          </a:xfrm>
          <a:prstGeom prst="rect">
            <a:avLst/>
          </a:prstGeom>
        </p:spPr>
        <p:txBody>
          <a:bodyPr vert="horz" lIns="91440" tIns="45720" rIns="91440" bIns="45720" rtlCol="0" anchor="ctr"/>
          <a:lstStyle>
            <a:lvl1pPr algn="l" fontAlgn="auto">
              <a:spcBef>
                <a:spcPts val="0"/>
              </a:spcBef>
              <a:spcAft>
                <a:spcPts val="0"/>
              </a:spcAft>
              <a:defRPr sz="1100">
                <a:solidFill>
                  <a:srgbClr val="000000">
                    <a:lumMod val="50000"/>
                    <a:lumOff val="50000"/>
                  </a:srgbClr>
                </a:solidFill>
                <a:latin typeface="Corbel"/>
                <a:cs typeface="+mn-cs"/>
              </a:defRPr>
            </a:lvl1pPr>
          </a:lstStyle>
          <a:p>
            <a:pPr>
              <a:defRPr/>
            </a:pPr>
            <a:fld id="{CA1E9BFF-A33F-4048-A933-224FF9AFB483}" type="datetimeFigureOut">
              <a:rPr lang="en-US"/>
              <a:pPr>
                <a:defRPr/>
              </a:pPr>
              <a:t>8/4/2016</a:t>
            </a:fld>
            <a:endParaRPr lang="en-US"/>
          </a:p>
        </p:txBody>
      </p:sp>
      <p:sp>
        <p:nvSpPr>
          <p:cNvPr id="5" name="Footer Placeholder 4"/>
          <p:cNvSpPr>
            <a:spLocks noGrp="1"/>
          </p:cNvSpPr>
          <p:nvPr>
            <p:ph type="ftr" sz="quarter" idx="3"/>
          </p:nvPr>
        </p:nvSpPr>
        <p:spPr>
          <a:xfrm>
            <a:off x="2901950" y="6356350"/>
            <a:ext cx="4433888" cy="365125"/>
          </a:xfrm>
          <a:prstGeom prst="rect">
            <a:avLst/>
          </a:prstGeom>
        </p:spPr>
        <p:txBody>
          <a:bodyPr vert="horz" lIns="91440" tIns="45720" rIns="91440" bIns="45720" rtlCol="0" anchor="ctr"/>
          <a:lstStyle>
            <a:lvl1pPr algn="l" fontAlgn="auto">
              <a:spcBef>
                <a:spcPts val="0"/>
              </a:spcBef>
              <a:spcAft>
                <a:spcPts val="0"/>
              </a:spcAft>
              <a:defRPr sz="1100">
                <a:solidFill>
                  <a:srgbClr val="000000">
                    <a:lumMod val="50000"/>
                    <a:lumOff val="50000"/>
                  </a:srgbClr>
                </a:solidFill>
                <a:latin typeface="Corbel"/>
                <a:cs typeface="+mn-cs"/>
              </a:defRPr>
            </a:lvl1pPr>
          </a:lstStyle>
          <a:p>
            <a:pPr>
              <a:defRPr/>
            </a:pPr>
            <a:endParaRPr lang="en-US"/>
          </a:p>
        </p:txBody>
      </p:sp>
      <p:sp>
        <p:nvSpPr>
          <p:cNvPr id="6" name="Slide Number Placeholder 5"/>
          <p:cNvSpPr>
            <a:spLocks noGrp="1"/>
          </p:cNvSpPr>
          <p:nvPr>
            <p:ph type="sldNum" sz="quarter" idx="4"/>
          </p:nvPr>
        </p:nvSpPr>
        <p:spPr>
          <a:xfrm>
            <a:off x="7975600" y="6356350"/>
            <a:ext cx="1147763" cy="365125"/>
          </a:xfrm>
          <a:prstGeom prst="rect">
            <a:avLst/>
          </a:prstGeom>
        </p:spPr>
        <p:txBody>
          <a:bodyPr vert="horz" lIns="91440" tIns="45720" rIns="91440" bIns="45720" rtlCol="0" anchor="ctr"/>
          <a:lstStyle>
            <a:lvl1pPr algn="r" fontAlgn="auto">
              <a:spcBef>
                <a:spcPts val="0"/>
              </a:spcBef>
              <a:spcAft>
                <a:spcPts val="0"/>
              </a:spcAft>
              <a:defRPr sz="1200" b="1">
                <a:solidFill>
                  <a:srgbClr val="40BAD2"/>
                </a:solidFill>
                <a:latin typeface="Corbel"/>
                <a:cs typeface="+mn-cs"/>
              </a:defRPr>
            </a:lvl1pPr>
          </a:lstStyle>
          <a:p>
            <a:pPr>
              <a:defRPr/>
            </a:pPr>
            <a:fld id="{623FCCF4-2F67-49EA-AEB4-08F599EBD24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00" r:id="rId1"/>
    <p:sldLayoutId id="2147483901" r:id="rId2"/>
    <p:sldLayoutId id="2147483902" r:id="rId3"/>
    <p:sldLayoutId id="2147483903" r:id="rId4"/>
    <p:sldLayoutId id="2147483904" r:id="rId5"/>
    <p:sldLayoutId id="2147483905" r:id="rId6"/>
    <p:sldLayoutId id="2147483906" r:id="rId7"/>
    <p:sldLayoutId id="2147483907" r:id="rId8"/>
    <p:sldLayoutId id="2147483908" r:id="rId9"/>
    <p:sldLayoutId id="2147483909" r:id="rId10"/>
    <p:sldLayoutId id="2147483910" r:id="rId11"/>
  </p:sldLayoutIdLst>
  <p:txStyles>
    <p:titleStyle>
      <a:lvl1pPr algn="l" rtl="0" eaLnBrk="0" fontAlgn="base" hangingPunct="0">
        <a:lnSpc>
          <a:spcPct val="90000"/>
        </a:lnSpc>
        <a:spcBef>
          <a:spcPct val="0"/>
        </a:spcBef>
        <a:spcAft>
          <a:spcPct val="0"/>
        </a:spcAft>
        <a:defRPr sz="3600" kern="1200" spc="-60">
          <a:solidFill>
            <a:srgbClr val="FFFFFF"/>
          </a:solidFill>
          <a:latin typeface="+mj-lt"/>
          <a:ea typeface="+mj-ea"/>
          <a:cs typeface="+mj-cs"/>
        </a:defRPr>
      </a:lvl1pPr>
      <a:lvl2pPr algn="l" rtl="0" eaLnBrk="0" fontAlgn="base" hangingPunct="0">
        <a:lnSpc>
          <a:spcPct val="90000"/>
        </a:lnSpc>
        <a:spcBef>
          <a:spcPct val="0"/>
        </a:spcBef>
        <a:spcAft>
          <a:spcPct val="0"/>
        </a:spcAft>
        <a:defRPr sz="3600">
          <a:solidFill>
            <a:srgbClr val="FFFFFF"/>
          </a:solidFill>
          <a:latin typeface="Corbel" pitchFamily="34" charset="0"/>
        </a:defRPr>
      </a:lvl2pPr>
      <a:lvl3pPr algn="l" rtl="0" eaLnBrk="0" fontAlgn="base" hangingPunct="0">
        <a:lnSpc>
          <a:spcPct val="90000"/>
        </a:lnSpc>
        <a:spcBef>
          <a:spcPct val="0"/>
        </a:spcBef>
        <a:spcAft>
          <a:spcPct val="0"/>
        </a:spcAft>
        <a:defRPr sz="3600">
          <a:solidFill>
            <a:srgbClr val="FFFFFF"/>
          </a:solidFill>
          <a:latin typeface="Corbel" pitchFamily="34" charset="0"/>
        </a:defRPr>
      </a:lvl3pPr>
      <a:lvl4pPr algn="l" rtl="0" eaLnBrk="0" fontAlgn="base" hangingPunct="0">
        <a:lnSpc>
          <a:spcPct val="90000"/>
        </a:lnSpc>
        <a:spcBef>
          <a:spcPct val="0"/>
        </a:spcBef>
        <a:spcAft>
          <a:spcPct val="0"/>
        </a:spcAft>
        <a:defRPr sz="3600">
          <a:solidFill>
            <a:srgbClr val="FFFFFF"/>
          </a:solidFill>
          <a:latin typeface="Corbel" pitchFamily="34" charset="0"/>
        </a:defRPr>
      </a:lvl4pPr>
      <a:lvl5pPr algn="l" rtl="0" eaLnBrk="0" fontAlgn="base" hangingPunct="0">
        <a:lnSpc>
          <a:spcPct val="90000"/>
        </a:lnSpc>
        <a:spcBef>
          <a:spcPct val="0"/>
        </a:spcBef>
        <a:spcAft>
          <a:spcPct val="0"/>
        </a:spcAft>
        <a:defRPr sz="3600">
          <a:solidFill>
            <a:srgbClr val="FFFFFF"/>
          </a:solidFill>
          <a:latin typeface="Corbel" pitchFamily="34" charset="0"/>
        </a:defRPr>
      </a:lvl5pPr>
      <a:lvl6pPr marL="457200" algn="l" rtl="0" fontAlgn="base">
        <a:lnSpc>
          <a:spcPct val="90000"/>
        </a:lnSpc>
        <a:spcBef>
          <a:spcPct val="0"/>
        </a:spcBef>
        <a:spcAft>
          <a:spcPct val="0"/>
        </a:spcAft>
        <a:defRPr sz="3600">
          <a:solidFill>
            <a:srgbClr val="FFFFFF"/>
          </a:solidFill>
          <a:latin typeface="Corbel" pitchFamily="34" charset="0"/>
        </a:defRPr>
      </a:lvl6pPr>
      <a:lvl7pPr marL="914400" algn="l" rtl="0" fontAlgn="base">
        <a:lnSpc>
          <a:spcPct val="90000"/>
        </a:lnSpc>
        <a:spcBef>
          <a:spcPct val="0"/>
        </a:spcBef>
        <a:spcAft>
          <a:spcPct val="0"/>
        </a:spcAft>
        <a:defRPr sz="3600">
          <a:solidFill>
            <a:srgbClr val="FFFFFF"/>
          </a:solidFill>
          <a:latin typeface="Corbel" pitchFamily="34" charset="0"/>
        </a:defRPr>
      </a:lvl7pPr>
      <a:lvl8pPr marL="1371600" algn="l" rtl="0" fontAlgn="base">
        <a:lnSpc>
          <a:spcPct val="90000"/>
        </a:lnSpc>
        <a:spcBef>
          <a:spcPct val="0"/>
        </a:spcBef>
        <a:spcAft>
          <a:spcPct val="0"/>
        </a:spcAft>
        <a:defRPr sz="3600">
          <a:solidFill>
            <a:srgbClr val="FFFFFF"/>
          </a:solidFill>
          <a:latin typeface="Corbel" pitchFamily="34" charset="0"/>
        </a:defRPr>
      </a:lvl8pPr>
      <a:lvl9pPr marL="1828800" algn="l" rtl="0" fontAlgn="base">
        <a:lnSpc>
          <a:spcPct val="90000"/>
        </a:lnSpc>
        <a:spcBef>
          <a:spcPct val="0"/>
        </a:spcBef>
        <a:spcAft>
          <a:spcPct val="0"/>
        </a:spcAft>
        <a:defRPr sz="3600">
          <a:solidFill>
            <a:srgbClr val="FFFFFF"/>
          </a:solidFill>
          <a:latin typeface="Corbel" pitchFamily="34" charset="0"/>
        </a:defRPr>
      </a:lvl9pPr>
    </p:titleStyle>
    <p:bodyStyle>
      <a:lvl1pPr marL="182563" indent="-182563" algn="l" rtl="0" eaLnBrk="0" fontAlgn="base" hangingPunct="0">
        <a:lnSpc>
          <a:spcPct val="90000"/>
        </a:lnSpc>
        <a:spcBef>
          <a:spcPts val="1200"/>
        </a:spcBef>
        <a:spcAft>
          <a:spcPct val="0"/>
        </a:spcAft>
        <a:buClr>
          <a:schemeClr val="accent1"/>
        </a:buClr>
        <a:buFont typeface="Wingdings 2" pitchFamily="18" charset="2"/>
        <a:buChar char=""/>
        <a:defRPr sz="2000" kern="1200">
          <a:solidFill>
            <a:srgbClr val="595959"/>
          </a:solidFill>
          <a:latin typeface="+mn-lt"/>
          <a:ea typeface="+mn-ea"/>
          <a:cs typeface="+mn-cs"/>
        </a:defRPr>
      </a:lvl1pPr>
      <a:lvl2pPr marL="685800" indent="-182563" algn="l" rtl="0" eaLnBrk="0" fontAlgn="base" hangingPunct="0">
        <a:lnSpc>
          <a:spcPct val="90000"/>
        </a:lnSpc>
        <a:spcBef>
          <a:spcPts val="250"/>
        </a:spcBef>
        <a:spcAft>
          <a:spcPts val="250"/>
        </a:spcAft>
        <a:buClr>
          <a:schemeClr val="accent1"/>
        </a:buClr>
        <a:buFont typeface="Wingdings 2" pitchFamily="18" charset="2"/>
        <a:buChar char=""/>
        <a:defRPr kern="1200">
          <a:solidFill>
            <a:srgbClr val="595959"/>
          </a:solidFill>
          <a:latin typeface="+mn-lt"/>
          <a:ea typeface="+mn-ea"/>
          <a:cs typeface="+mn-cs"/>
        </a:defRPr>
      </a:lvl2pPr>
      <a:lvl3pPr marL="1143000" indent="-182563" algn="l" rtl="0" eaLnBrk="0" fontAlgn="base" hangingPunct="0">
        <a:lnSpc>
          <a:spcPct val="90000"/>
        </a:lnSpc>
        <a:spcBef>
          <a:spcPts val="250"/>
        </a:spcBef>
        <a:spcAft>
          <a:spcPts val="250"/>
        </a:spcAft>
        <a:buClr>
          <a:schemeClr val="accent1"/>
        </a:buClr>
        <a:buFont typeface="Wingdings 2" pitchFamily="18" charset="2"/>
        <a:buChar char=""/>
        <a:defRPr sz="1600" kern="1200">
          <a:solidFill>
            <a:srgbClr val="595959"/>
          </a:solidFill>
          <a:latin typeface="+mn-lt"/>
          <a:ea typeface="+mn-ea"/>
          <a:cs typeface="+mn-cs"/>
        </a:defRPr>
      </a:lvl3pPr>
      <a:lvl4pPr marL="1600200" indent="-182563" algn="l" rtl="0" eaLnBrk="0" fontAlgn="base" hangingPunct="0">
        <a:lnSpc>
          <a:spcPct val="90000"/>
        </a:lnSpc>
        <a:spcBef>
          <a:spcPts val="250"/>
        </a:spcBef>
        <a:spcAft>
          <a:spcPts val="250"/>
        </a:spcAft>
        <a:buClr>
          <a:schemeClr val="accent1"/>
        </a:buClr>
        <a:buFont typeface="Wingdings 2" pitchFamily="18" charset="2"/>
        <a:buChar char=""/>
        <a:defRPr sz="1400" kern="1200">
          <a:solidFill>
            <a:srgbClr val="595959"/>
          </a:solidFill>
          <a:latin typeface="+mn-lt"/>
          <a:ea typeface="+mn-ea"/>
          <a:cs typeface="+mn-cs"/>
        </a:defRPr>
      </a:lvl4pPr>
      <a:lvl5pPr marL="2057400" indent="-182563" algn="l" rtl="0" eaLnBrk="0" fontAlgn="base" hangingPunct="0">
        <a:lnSpc>
          <a:spcPct val="90000"/>
        </a:lnSpc>
        <a:spcBef>
          <a:spcPts val="250"/>
        </a:spcBef>
        <a:spcAft>
          <a:spcPts val="250"/>
        </a:spcAft>
        <a:buClr>
          <a:schemeClr val="accent1"/>
        </a:buClr>
        <a:buFont typeface="Wingdings 2" pitchFamily="18" charset="2"/>
        <a:buChar char=""/>
        <a:defRPr sz="1400" kern="1200">
          <a:solidFill>
            <a:srgbClr val="595959"/>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4.png"/><Relationship Id="rId1" Type="http://schemas.openxmlformats.org/officeDocument/2006/relationships/slideLayout" Target="../slideLayouts/slideLayout2.xml"/><Relationship Id="rId5" Type="http://schemas.openxmlformats.org/officeDocument/2006/relationships/image" Target="../media/image16.jpeg"/><Relationship Id="rId4" Type="http://schemas.openxmlformats.org/officeDocument/2006/relationships/image" Target="../media/image15.jpe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7.pn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10.jpeg"/></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1688" y="1298575"/>
            <a:ext cx="5486400" cy="3254375"/>
          </a:xfrm>
        </p:spPr>
        <p:txBody>
          <a:bodyPr/>
          <a:lstStyle/>
          <a:p>
            <a:pPr eaLnBrk="1" fontAlgn="auto" hangingPunct="1">
              <a:spcAft>
                <a:spcPts val="0"/>
              </a:spcAft>
              <a:defRPr/>
            </a:pPr>
            <a:r>
              <a:rPr lang="en-US" dirty="0" smtClean="0"/>
              <a:t>Virtual IT Partner</a:t>
            </a:r>
            <a:br>
              <a:rPr lang="en-US" dirty="0" smtClean="0"/>
            </a:br>
            <a:endParaRPr lang="en-US" dirty="0"/>
          </a:p>
        </p:txBody>
      </p:sp>
      <p:sp>
        <p:nvSpPr>
          <p:cNvPr id="3" name="Subtitle 2"/>
          <p:cNvSpPr>
            <a:spLocks noGrp="1"/>
          </p:cNvSpPr>
          <p:nvPr>
            <p:ph type="subTitle" idx="1"/>
          </p:nvPr>
        </p:nvSpPr>
        <p:spPr>
          <a:xfrm>
            <a:off x="825500" y="4670425"/>
            <a:ext cx="5486400" cy="914400"/>
          </a:xfrm>
        </p:spPr>
        <p:txBody>
          <a:bodyPr rtlCol="0">
            <a:normAutofit fontScale="92500" lnSpcReduction="20000"/>
          </a:bodyPr>
          <a:lstStyle/>
          <a:p>
            <a:pPr eaLnBrk="1" fontAlgn="auto" hangingPunct="1">
              <a:spcAft>
                <a:spcPts val="0"/>
              </a:spcAft>
              <a:defRPr/>
            </a:pPr>
            <a:r>
              <a:rPr lang="en-US" dirty="0" smtClean="0"/>
              <a:t/>
            </a:r>
            <a:br>
              <a:rPr lang="en-US" dirty="0" smtClean="0"/>
            </a:br>
            <a:r>
              <a:rPr lang="en-US" sz="6000" dirty="0" smtClean="0"/>
              <a:t>TOOLS</a:t>
            </a:r>
          </a:p>
          <a:p>
            <a:pPr eaLnBrk="1" fontAlgn="auto" hangingPunct="1">
              <a:spcAft>
                <a:spcPts val="0"/>
              </a:spcAft>
              <a:defRPr/>
            </a:pPr>
            <a:endParaRPr lang="en-US" dirty="0" smtClean="0"/>
          </a:p>
        </p:txBody>
      </p:sp>
      <p:pic>
        <p:nvPicPr>
          <p:cNvPr id="14340"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254500" y="5181600"/>
            <a:ext cx="1771650" cy="163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381000" y="1295400"/>
            <a:ext cx="8229600" cy="762000"/>
          </a:xfrm>
        </p:spPr>
        <p:txBody>
          <a:bodyPr/>
          <a:lstStyle/>
          <a:p>
            <a:pPr eaLnBrk="1" hangingPunct="1"/>
            <a:r>
              <a:rPr lang="en-US" altLang="en-US" sz="4000" smtClean="0"/>
              <a:t>3</a:t>
            </a:r>
            <a:r>
              <a:rPr lang="en-US" altLang="en-US" sz="4000" baseline="30000" smtClean="0"/>
              <a:t>rd</a:t>
            </a:r>
            <a:r>
              <a:rPr lang="en-US" altLang="en-US" sz="4000" smtClean="0"/>
              <a:t> Party Patching</a:t>
            </a:r>
            <a:br>
              <a:rPr lang="en-US" altLang="en-US" sz="4000" smtClean="0"/>
            </a:br>
            <a:endParaRPr lang="en-US" altLang="en-US" sz="4000" smtClean="0"/>
          </a:p>
        </p:txBody>
      </p:sp>
      <p:pic>
        <p:nvPicPr>
          <p:cNvPr id="2355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6629400" y="2286000"/>
            <a:ext cx="1700213" cy="1700213"/>
          </a:xfrm>
        </p:spPr>
      </p:pic>
      <p:pic>
        <p:nvPicPr>
          <p:cNvPr id="23556" name="Picture 3" descr="HTS-B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338" y="0"/>
            <a:ext cx="9077325"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7" name="TextBox 1"/>
          <p:cNvSpPr txBox="1">
            <a:spLocks noChangeArrowheads="1"/>
          </p:cNvSpPr>
          <p:nvPr/>
        </p:nvSpPr>
        <p:spPr bwMode="auto">
          <a:xfrm>
            <a:off x="685800" y="2209800"/>
            <a:ext cx="5257800" cy="3046413"/>
          </a:xfrm>
          <a:prstGeom prst="rect">
            <a:avLst/>
          </a:prstGeom>
          <a:blipFill dpi="0" rotWithShape="1">
            <a:blip r:embed="rId4"/>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eaLnBrk="1" hangingPunct="1">
              <a:spcBef>
                <a:spcPct val="0"/>
              </a:spcBef>
              <a:buFontTx/>
              <a:buNone/>
            </a:pPr>
            <a:r>
              <a:rPr lang="en-US" altLang="en-US" sz="1600"/>
              <a:t>The App-Care patch management solution extends the power patch management capabilities beyond just Microsoft updates to third party applications such as Adobe Reader, Adobe Flash, Java Runtime and more. Unpatched applications are highly vulnerable to malware which costs IT service providers time and move to remove. Created to integrate with LabTech, App-Care downloads necessary updates for devices and can push patches to computers to close security gaps in third party applications. Take control to automate the process and schedule patch installation to occur on your terms.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4953000" y="2286000"/>
            <a:ext cx="3763963" cy="701675"/>
          </a:xfrm>
        </p:spPr>
      </p:pic>
      <p:pic>
        <p:nvPicPr>
          <p:cNvPr id="24579" name="Picture 3" descr="HTS-B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338" y="0"/>
            <a:ext cx="9077325"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0" name="Title 4"/>
          <p:cNvSpPr>
            <a:spLocks noGrp="1"/>
          </p:cNvSpPr>
          <p:nvPr>
            <p:ph type="title"/>
          </p:nvPr>
        </p:nvSpPr>
        <p:spPr>
          <a:xfrm>
            <a:off x="457200" y="1371600"/>
            <a:ext cx="8229600" cy="900113"/>
          </a:xfrm>
        </p:spPr>
        <p:txBody>
          <a:bodyPr/>
          <a:lstStyle/>
          <a:p>
            <a:pPr eaLnBrk="1" hangingPunct="1"/>
            <a:r>
              <a:rPr lang="en-US" altLang="en-US" sz="4000" smtClean="0"/>
              <a:t>Secondary Virus</a:t>
            </a:r>
            <a:br>
              <a:rPr lang="en-US" altLang="en-US" sz="4000" smtClean="0"/>
            </a:br>
            <a:endParaRPr lang="en-US" altLang="en-US" sz="4000" smtClean="0"/>
          </a:p>
        </p:txBody>
      </p:sp>
      <p:sp>
        <p:nvSpPr>
          <p:cNvPr id="24581" name="TextBox 1"/>
          <p:cNvSpPr txBox="1">
            <a:spLocks noChangeArrowheads="1"/>
          </p:cNvSpPr>
          <p:nvPr/>
        </p:nvSpPr>
        <p:spPr bwMode="auto">
          <a:xfrm>
            <a:off x="647700" y="2516188"/>
            <a:ext cx="4343400" cy="1077912"/>
          </a:xfrm>
          <a:prstGeom prst="rect">
            <a:avLst/>
          </a:prstGeom>
          <a:blipFill dpi="0" rotWithShape="1">
            <a:blip r:embed="rId4"/>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eaLnBrk="1" hangingPunct="1">
              <a:spcBef>
                <a:spcPct val="0"/>
              </a:spcBef>
              <a:buFontTx/>
              <a:buNone/>
            </a:pPr>
            <a:r>
              <a:rPr lang="en-US" altLang="en-US" sz="1600"/>
              <a:t>HitmanPro is a second opinion scanner designed to rescue computers that have become infected with viruses, spyware, Trojans, rootkits and other threats.</a:t>
            </a:r>
          </a:p>
        </p:txBody>
      </p:sp>
      <p:sp>
        <p:nvSpPr>
          <p:cNvPr id="24582" name="TextBox 2"/>
          <p:cNvSpPr txBox="1">
            <a:spLocks noChangeArrowheads="1"/>
          </p:cNvSpPr>
          <p:nvPr/>
        </p:nvSpPr>
        <p:spPr bwMode="auto">
          <a:xfrm>
            <a:off x="2819400" y="4495800"/>
            <a:ext cx="5867400" cy="1570038"/>
          </a:xfrm>
          <a:prstGeom prst="rect">
            <a:avLst/>
          </a:prstGeom>
          <a:blipFill dpi="0" rotWithShape="1">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eaLnBrk="1" hangingPunct="1">
              <a:spcBef>
                <a:spcPct val="0"/>
              </a:spcBef>
              <a:buFontTx/>
              <a:buNone/>
            </a:pPr>
            <a:r>
              <a:rPr lang="en-US" altLang="en-US" sz="1600"/>
              <a:t>HitmanPro works alongside your existing antivirus software to detect and remove zero-day and other malware designed to evade detection by traditional antivirus software. It combines cloud computing, multi-criteria heuristics and behavioral analysis to effectively reveal and bypass the deceptive techniques employed by modern malware.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57200" y="1506538"/>
            <a:ext cx="8229600" cy="457200"/>
          </a:xfrm>
        </p:spPr>
        <p:txBody>
          <a:bodyPr/>
          <a:lstStyle/>
          <a:p>
            <a:pPr eaLnBrk="1" hangingPunct="1"/>
            <a:r>
              <a:rPr lang="en-US" altLang="en-US" sz="4000" smtClean="0"/>
              <a:t>CCleaner</a:t>
            </a:r>
            <a:br>
              <a:rPr lang="en-US" altLang="en-US" sz="4000" smtClean="0"/>
            </a:br>
            <a:endParaRPr lang="en-US" altLang="en-US" sz="4000" smtClean="0"/>
          </a:p>
        </p:txBody>
      </p:sp>
      <p:pic>
        <p:nvPicPr>
          <p:cNvPr id="25603"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7162800" y="1600200"/>
            <a:ext cx="974725" cy="974725"/>
          </a:xfrm>
        </p:spPr>
      </p:pic>
      <p:pic>
        <p:nvPicPr>
          <p:cNvPr id="25604" name="Picture 4" descr="HTS-B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338" y="0"/>
            <a:ext cx="9077325"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5" name="TextBox 1"/>
          <p:cNvSpPr txBox="1">
            <a:spLocks noChangeArrowheads="1"/>
          </p:cNvSpPr>
          <p:nvPr/>
        </p:nvSpPr>
        <p:spPr bwMode="auto">
          <a:xfrm>
            <a:off x="609600" y="1963738"/>
            <a:ext cx="5562600" cy="4032250"/>
          </a:xfrm>
          <a:prstGeom prst="rect">
            <a:avLst/>
          </a:prstGeom>
          <a:blipFill dpi="0" rotWithShape="1">
            <a:blip r:embed="rId4"/>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eaLnBrk="1" hangingPunct="1">
              <a:spcBef>
                <a:spcPct val="0"/>
              </a:spcBef>
              <a:buFontTx/>
              <a:buNone/>
            </a:pPr>
            <a:r>
              <a:rPr lang="en-US" altLang="en-US" sz="1600" b="1"/>
              <a:t>Automatic Cleaning </a:t>
            </a:r>
            <a:r>
              <a:rPr lang="en-US" altLang="en-US" sz="1600"/>
              <a:t>– CCleaner can be scheduled to clean and optimize across profiles automatically.</a:t>
            </a:r>
          </a:p>
          <a:p>
            <a:pPr eaLnBrk="1" hangingPunct="1">
              <a:spcBef>
                <a:spcPct val="0"/>
              </a:spcBef>
              <a:buFontTx/>
              <a:buNone/>
            </a:pPr>
            <a:endParaRPr lang="en-US" altLang="en-US" sz="1600"/>
          </a:p>
          <a:p>
            <a:pPr eaLnBrk="1" hangingPunct="1">
              <a:spcBef>
                <a:spcPct val="0"/>
              </a:spcBef>
              <a:buFontTx/>
              <a:buNone/>
            </a:pPr>
            <a:r>
              <a:rPr lang="en-US" altLang="en-US" sz="1600" b="1"/>
              <a:t>Endpoint Optimization </a:t>
            </a:r>
            <a:r>
              <a:rPr lang="en-US" altLang="en-US" sz="1600"/>
              <a:t>– CCleaner cleans out unnecessary files to free up valuable hard drive space, clears old registries that lead to instability and erases cookies from endpoints to keep client data confidential and secure.</a:t>
            </a:r>
          </a:p>
          <a:p>
            <a:pPr eaLnBrk="1" hangingPunct="1">
              <a:spcBef>
                <a:spcPct val="0"/>
              </a:spcBef>
              <a:buFontTx/>
              <a:buNone/>
            </a:pPr>
            <a:endParaRPr lang="en-US" altLang="en-US" sz="1600"/>
          </a:p>
          <a:p>
            <a:pPr eaLnBrk="1" hangingPunct="1">
              <a:spcBef>
                <a:spcPct val="0"/>
              </a:spcBef>
              <a:buFontTx/>
              <a:buNone/>
            </a:pPr>
            <a:r>
              <a:rPr lang="en-US" altLang="en-US" sz="1600" b="1"/>
              <a:t>Stop Unnecessary Programs </a:t>
            </a:r>
            <a:r>
              <a:rPr lang="en-US" altLang="en-US" sz="1600"/>
              <a:t>– CCleaner stops Windows from running unnecessary background programs during startup that slow down endpoints. The result is faster boot times for end-users.</a:t>
            </a:r>
          </a:p>
          <a:p>
            <a:pPr eaLnBrk="1" hangingPunct="1">
              <a:spcBef>
                <a:spcPct val="0"/>
              </a:spcBef>
              <a:buFontTx/>
              <a:buNone/>
            </a:pPr>
            <a:endParaRPr lang="en-US" altLang="en-US" sz="1600"/>
          </a:p>
          <a:p>
            <a:pPr eaLnBrk="1" hangingPunct="1">
              <a:spcBef>
                <a:spcPct val="0"/>
              </a:spcBef>
              <a:buFontTx/>
              <a:buNone/>
            </a:pPr>
            <a:r>
              <a:rPr lang="en-US" altLang="en-US" sz="1600" b="1"/>
              <a:t>Eliminate Disruptions </a:t>
            </a:r>
            <a:r>
              <a:rPr lang="en-US" altLang="en-US" sz="1600"/>
              <a:t>– Endpoints are cleaned quickly so end-users never experience downtime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993775" y="1339850"/>
            <a:ext cx="7083425" cy="708025"/>
          </a:xfrm>
        </p:spPr>
        <p:txBody>
          <a:bodyPr>
            <a:spAutoFit/>
          </a:bodyPr>
          <a:lstStyle/>
          <a:p>
            <a:pPr eaLnBrk="1" hangingPunct="1"/>
            <a:r>
              <a:rPr lang="en-US" altLang="en-US" sz="4000" smtClean="0"/>
              <a:t>Anti-Virus</a:t>
            </a:r>
          </a:p>
        </p:txBody>
      </p:sp>
      <p:sp>
        <p:nvSpPr>
          <p:cNvPr id="20484" name="Rectangle 3"/>
          <p:cNvSpPr>
            <a:spLocks noGrp="1" noChangeArrowheads="1"/>
          </p:cNvSpPr>
          <p:nvPr>
            <p:ph type="body" idx="1"/>
          </p:nvPr>
        </p:nvSpPr>
        <p:spPr>
          <a:xfrm>
            <a:off x="609600" y="2667000"/>
            <a:ext cx="4114800" cy="990600"/>
          </a:xfrm>
        </p:spPr>
        <p:txBody>
          <a:bodyPr/>
          <a:lstStyle/>
          <a:p>
            <a:pPr marL="0" indent="0" eaLnBrk="1" hangingPunct="1">
              <a:buFontTx/>
              <a:buNone/>
              <a:defRPr/>
            </a:pPr>
            <a:r>
              <a:rPr lang="en-US" sz="2000" dirty="0" smtClean="0"/>
              <a:t>Secure the Endpoint </a:t>
            </a:r>
          </a:p>
          <a:p>
            <a:pPr eaLnBrk="1" hangingPunct="1">
              <a:defRPr/>
            </a:pPr>
            <a:r>
              <a:rPr lang="en-US" sz="1600" dirty="0" smtClean="0"/>
              <a:t>Symantec Antivirus </a:t>
            </a:r>
            <a:r>
              <a:rPr lang="en-US" sz="1600" dirty="0"/>
              <a:t>License per agent</a:t>
            </a:r>
          </a:p>
          <a:p>
            <a:pPr marL="457200" lvl="1" indent="0" eaLnBrk="1" hangingPunct="1">
              <a:buFontTx/>
              <a:buNone/>
              <a:defRPr/>
            </a:pPr>
            <a:endParaRPr lang="en-US" sz="1200" dirty="0" smtClean="0"/>
          </a:p>
          <a:p>
            <a:pPr lvl="2" eaLnBrk="1" hangingPunct="1">
              <a:defRPr/>
            </a:pPr>
            <a:endParaRPr lang="en-US" sz="1200" dirty="0" smtClean="0"/>
          </a:p>
          <a:p>
            <a:pPr lvl="2" eaLnBrk="1" hangingPunct="1">
              <a:defRPr/>
            </a:pPr>
            <a:endParaRPr lang="en-US" sz="1200" dirty="0"/>
          </a:p>
          <a:p>
            <a:pPr marL="457200" lvl="1" indent="0" eaLnBrk="1" hangingPunct="1">
              <a:buFontTx/>
              <a:buNone/>
              <a:defRPr/>
            </a:pPr>
            <a:endParaRPr lang="en-US" sz="1200" dirty="0"/>
          </a:p>
          <a:p>
            <a:pPr marL="0" indent="0" eaLnBrk="1" hangingPunct="1">
              <a:buFontTx/>
              <a:buNone/>
              <a:defRPr/>
            </a:pPr>
            <a:endParaRPr lang="en-US" sz="1200" dirty="0" smtClean="0"/>
          </a:p>
        </p:txBody>
      </p:sp>
      <p:sp>
        <p:nvSpPr>
          <p:cNvPr id="26628" name="Rectangle 4"/>
          <p:cNvSpPr>
            <a:spLocks noChangeArrowheads="1"/>
          </p:cNvSpPr>
          <p:nvPr/>
        </p:nvSpPr>
        <p:spPr bwMode="auto">
          <a:xfrm>
            <a:off x="1752600" y="4114800"/>
            <a:ext cx="3276600" cy="132397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eaLnBrk="1" hangingPunct="1">
              <a:spcBef>
                <a:spcPct val="0"/>
              </a:spcBef>
            </a:pPr>
            <a:r>
              <a:rPr lang="en-US" altLang="en-US" sz="1600">
                <a:solidFill>
                  <a:srgbClr val="4B4B4B"/>
                </a:solidFill>
                <a:latin typeface="inherit"/>
              </a:rPr>
              <a:t>Antivirus for PCs and Macs</a:t>
            </a:r>
          </a:p>
          <a:p>
            <a:pPr eaLnBrk="1" hangingPunct="1">
              <a:spcBef>
                <a:spcPct val="0"/>
              </a:spcBef>
            </a:pPr>
            <a:r>
              <a:rPr lang="en-US" altLang="en-US" sz="1600">
                <a:solidFill>
                  <a:srgbClr val="4B4B4B"/>
                </a:solidFill>
                <a:latin typeface="inherit"/>
              </a:rPr>
              <a:t>Low CPU and memory usage</a:t>
            </a:r>
          </a:p>
          <a:p>
            <a:pPr eaLnBrk="1" hangingPunct="1">
              <a:spcBef>
                <a:spcPct val="0"/>
              </a:spcBef>
            </a:pPr>
            <a:r>
              <a:rPr lang="en-US" altLang="en-US" sz="1600">
                <a:solidFill>
                  <a:srgbClr val="4B4B4B"/>
                </a:solidFill>
                <a:latin typeface="inherit"/>
              </a:rPr>
              <a:t>Email security and anti-phishing</a:t>
            </a:r>
          </a:p>
          <a:p>
            <a:pPr eaLnBrk="1" hangingPunct="1">
              <a:spcBef>
                <a:spcPct val="0"/>
              </a:spcBef>
            </a:pPr>
            <a:r>
              <a:rPr lang="en-US" altLang="en-US" sz="1600">
                <a:solidFill>
                  <a:srgbClr val="4B4B4B"/>
                </a:solidFill>
                <a:latin typeface="inherit"/>
              </a:rPr>
              <a:t>Firewall protection</a:t>
            </a:r>
          </a:p>
          <a:p>
            <a:pPr eaLnBrk="1" hangingPunct="1">
              <a:spcBef>
                <a:spcPct val="0"/>
              </a:spcBef>
            </a:pPr>
            <a:r>
              <a:rPr lang="en-US" altLang="en-US" sz="1600">
                <a:solidFill>
                  <a:srgbClr val="4B4B4B"/>
                </a:solidFill>
                <a:latin typeface="inherit"/>
              </a:rPr>
              <a:t>Malicious website blocking</a:t>
            </a:r>
          </a:p>
        </p:txBody>
      </p:sp>
      <p:pic>
        <p:nvPicPr>
          <p:cNvPr id="26629" name="Picture 7" descr="HTS-B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8" y="0"/>
            <a:ext cx="9077325"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0"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248400" y="2286000"/>
            <a:ext cx="1931988"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882650" y="1143000"/>
            <a:ext cx="7083425" cy="641350"/>
          </a:xfrm>
        </p:spPr>
        <p:txBody>
          <a:bodyPr>
            <a:spAutoFit/>
          </a:bodyPr>
          <a:lstStyle/>
          <a:p>
            <a:pPr eaLnBrk="1" hangingPunct="1"/>
            <a:r>
              <a:rPr lang="en-US" altLang="en-US" smtClean="0"/>
              <a:t>Optional Services</a:t>
            </a:r>
          </a:p>
        </p:txBody>
      </p:sp>
      <p:sp>
        <p:nvSpPr>
          <p:cNvPr id="28676" name="Rectangle 3"/>
          <p:cNvSpPr>
            <a:spLocks noGrp="1" noChangeArrowheads="1"/>
          </p:cNvSpPr>
          <p:nvPr>
            <p:ph type="body" idx="1"/>
          </p:nvPr>
        </p:nvSpPr>
        <p:spPr>
          <a:xfrm>
            <a:off x="285750" y="2209800"/>
            <a:ext cx="5748338" cy="4414838"/>
          </a:xfrm>
        </p:spPr>
        <p:txBody>
          <a:bodyPr/>
          <a:lstStyle/>
          <a:p>
            <a:pPr eaLnBrk="1" hangingPunct="1">
              <a:defRPr/>
            </a:pPr>
            <a:r>
              <a:rPr lang="en-US" altLang="en-US" sz="2400" dirty="0" smtClean="0"/>
              <a:t>Monthly or Quarterly Assessments</a:t>
            </a:r>
          </a:p>
          <a:p>
            <a:pPr lvl="2" eaLnBrk="1" hangingPunct="1">
              <a:defRPr/>
            </a:pPr>
            <a:r>
              <a:rPr lang="en-US" altLang="en-US" sz="1600" dirty="0" smtClean="0"/>
              <a:t>External Vulnerability Scans</a:t>
            </a:r>
          </a:p>
          <a:p>
            <a:pPr lvl="2" eaLnBrk="1" hangingPunct="1">
              <a:defRPr/>
            </a:pPr>
            <a:r>
              <a:rPr lang="en-US" altLang="en-US" sz="1600" dirty="0" smtClean="0"/>
              <a:t>Intrusion Detection </a:t>
            </a:r>
          </a:p>
          <a:p>
            <a:pPr marL="914400" lvl="2" indent="0" eaLnBrk="1" hangingPunct="1">
              <a:buFontTx/>
              <a:buNone/>
              <a:defRPr/>
            </a:pPr>
            <a:endParaRPr lang="en-US" altLang="en-US" sz="1600" dirty="0" smtClean="0"/>
          </a:p>
          <a:p>
            <a:pPr eaLnBrk="1" hangingPunct="1">
              <a:defRPr/>
            </a:pPr>
            <a:r>
              <a:rPr lang="en-US" altLang="en-US" sz="2400" dirty="0" smtClean="0"/>
              <a:t>Backup and Disaster Recovery</a:t>
            </a:r>
          </a:p>
          <a:p>
            <a:pPr lvl="2" eaLnBrk="1" hangingPunct="1">
              <a:defRPr/>
            </a:pPr>
            <a:r>
              <a:rPr lang="en-US" altLang="en-US" sz="1600" dirty="0" smtClean="0"/>
              <a:t>Backup Verifications</a:t>
            </a:r>
          </a:p>
          <a:p>
            <a:pPr lvl="2" eaLnBrk="1" hangingPunct="1">
              <a:defRPr/>
            </a:pPr>
            <a:r>
              <a:rPr lang="en-US" altLang="en-US" sz="1600" dirty="0" smtClean="0"/>
              <a:t>DR Recovery Tests</a:t>
            </a:r>
          </a:p>
          <a:p>
            <a:pPr marL="914400" lvl="2" indent="0" eaLnBrk="1" hangingPunct="1">
              <a:buFontTx/>
              <a:buNone/>
              <a:defRPr/>
            </a:pPr>
            <a:endParaRPr lang="en-US" altLang="en-US" sz="1600" dirty="0" smtClean="0"/>
          </a:p>
        </p:txBody>
      </p:sp>
      <p:grpSp>
        <p:nvGrpSpPr>
          <p:cNvPr id="27652" name="Group 17"/>
          <p:cNvGrpSpPr>
            <a:grpSpLocks noChangeAspect="1"/>
          </p:cNvGrpSpPr>
          <p:nvPr/>
        </p:nvGrpSpPr>
        <p:grpSpPr bwMode="auto">
          <a:xfrm>
            <a:off x="6837363" y="2449513"/>
            <a:ext cx="969962" cy="1063625"/>
            <a:chOff x="4741" y="109"/>
            <a:chExt cx="1019" cy="1118"/>
          </a:xfrm>
        </p:grpSpPr>
        <p:sp>
          <p:nvSpPr>
            <p:cNvPr id="27655" name="AutoShape 18"/>
            <p:cNvSpPr>
              <a:spLocks noChangeAspect="1" noChangeArrowheads="1"/>
            </p:cNvSpPr>
            <p:nvPr/>
          </p:nvSpPr>
          <p:spPr bwMode="auto">
            <a:xfrm>
              <a:off x="4741" y="109"/>
              <a:ext cx="1019" cy="1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eaLnBrk="1" hangingPunct="1">
                <a:spcBef>
                  <a:spcPct val="0"/>
                </a:spcBef>
                <a:buFontTx/>
                <a:buNone/>
              </a:pPr>
              <a:endParaRPr lang="en-US" altLang="en-US" sz="1800"/>
            </a:p>
          </p:txBody>
        </p:sp>
        <p:sp>
          <p:nvSpPr>
            <p:cNvPr id="27656" name="Freeform 19"/>
            <p:cNvSpPr>
              <a:spLocks/>
            </p:cNvSpPr>
            <p:nvPr/>
          </p:nvSpPr>
          <p:spPr bwMode="auto">
            <a:xfrm>
              <a:off x="4741" y="111"/>
              <a:ext cx="1019" cy="1115"/>
            </a:xfrm>
            <a:custGeom>
              <a:avLst/>
              <a:gdLst>
                <a:gd name="T0" fmla="*/ 4851 w 864"/>
                <a:gd name="T1" fmla="*/ 0 h 946"/>
                <a:gd name="T2" fmla="*/ 5306 w 864"/>
                <a:gd name="T3" fmla="*/ 464 h 946"/>
                <a:gd name="T4" fmla="*/ 5306 w 864"/>
                <a:gd name="T5" fmla="*/ 5302 h 946"/>
                <a:gd name="T6" fmla="*/ 4851 w 864"/>
                <a:gd name="T7" fmla="*/ 5768 h 946"/>
                <a:gd name="T8" fmla="*/ 455 w 864"/>
                <a:gd name="T9" fmla="*/ 5768 h 946"/>
                <a:gd name="T10" fmla="*/ 0 w 864"/>
                <a:gd name="T11" fmla="*/ 5302 h 946"/>
                <a:gd name="T12" fmla="*/ 0 w 864"/>
                <a:gd name="T13" fmla="*/ 464 h 946"/>
                <a:gd name="T14" fmla="*/ 455 w 864"/>
                <a:gd name="T15" fmla="*/ 0 h 946"/>
                <a:gd name="T16" fmla="*/ 4851 w 864"/>
                <a:gd name="T17" fmla="*/ 0 h 94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64"/>
                <a:gd name="T28" fmla="*/ 0 h 946"/>
                <a:gd name="T29" fmla="*/ 864 w 864"/>
                <a:gd name="T30" fmla="*/ 946 h 94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64" h="946">
                  <a:moveTo>
                    <a:pt x="790" y="0"/>
                  </a:moveTo>
                  <a:cubicBezTo>
                    <a:pt x="831" y="0"/>
                    <a:pt x="864" y="34"/>
                    <a:pt x="864" y="76"/>
                  </a:cubicBezTo>
                  <a:cubicBezTo>
                    <a:pt x="864" y="870"/>
                    <a:pt x="864" y="870"/>
                    <a:pt x="864" y="870"/>
                  </a:cubicBezTo>
                  <a:cubicBezTo>
                    <a:pt x="864" y="912"/>
                    <a:pt x="831" y="946"/>
                    <a:pt x="790" y="946"/>
                  </a:cubicBezTo>
                  <a:cubicBezTo>
                    <a:pt x="74" y="946"/>
                    <a:pt x="74" y="946"/>
                    <a:pt x="74" y="946"/>
                  </a:cubicBezTo>
                  <a:cubicBezTo>
                    <a:pt x="33" y="946"/>
                    <a:pt x="0" y="912"/>
                    <a:pt x="0" y="870"/>
                  </a:cubicBezTo>
                  <a:cubicBezTo>
                    <a:pt x="0" y="76"/>
                    <a:pt x="0" y="76"/>
                    <a:pt x="0" y="76"/>
                  </a:cubicBezTo>
                  <a:cubicBezTo>
                    <a:pt x="0" y="34"/>
                    <a:pt x="33" y="0"/>
                    <a:pt x="74" y="0"/>
                  </a:cubicBezTo>
                  <a:lnTo>
                    <a:pt x="790" y="0"/>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57" name="Freeform 20"/>
            <p:cNvSpPr>
              <a:spLocks/>
            </p:cNvSpPr>
            <p:nvPr/>
          </p:nvSpPr>
          <p:spPr bwMode="auto">
            <a:xfrm>
              <a:off x="4766" y="136"/>
              <a:ext cx="969" cy="711"/>
            </a:xfrm>
            <a:custGeom>
              <a:avLst/>
              <a:gdLst>
                <a:gd name="T0" fmla="*/ 5022 w 822"/>
                <a:gd name="T1" fmla="*/ 3758 h 602"/>
                <a:gd name="T2" fmla="*/ 5022 w 822"/>
                <a:gd name="T3" fmla="*/ 340 h 602"/>
                <a:gd name="T4" fmla="*/ 4699 w 822"/>
                <a:gd name="T5" fmla="*/ 0 h 602"/>
                <a:gd name="T6" fmla="*/ 319 w 822"/>
                <a:gd name="T7" fmla="*/ 0 h 602"/>
                <a:gd name="T8" fmla="*/ 0 w 822"/>
                <a:gd name="T9" fmla="*/ 340 h 602"/>
                <a:gd name="T10" fmla="*/ 0 w 822"/>
                <a:gd name="T11" fmla="*/ 3758 h 602"/>
                <a:gd name="T12" fmla="*/ 5022 w 822"/>
                <a:gd name="T13" fmla="*/ 3758 h 602"/>
                <a:gd name="T14" fmla="*/ 0 60000 65536"/>
                <a:gd name="T15" fmla="*/ 0 60000 65536"/>
                <a:gd name="T16" fmla="*/ 0 60000 65536"/>
                <a:gd name="T17" fmla="*/ 0 60000 65536"/>
                <a:gd name="T18" fmla="*/ 0 60000 65536"/>
                <a:gd name="T19" fmla="*/ 0 60000 65536"/>
                <a:gd name="T20" fmla="*/ 0 60000 65536"/>
                <a:gd name="T21" fmla="*/ 0 w 822"/>
                <a:gd name="T22" fmla="*/ 0 h 602"/>
                <a:gd name="T23" fmla="*/ 822 w 822"/>
                <a:gd name="T24" fmla="*/ 602 h 60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22" h="602">
                  <a:moveTo>
                    <a:pt x="822" y="602"/>
                  </a:moveTo>
                  <a:cubicBezTo>
                    <a:pt x="822" y="54"/>
                    <a:pt x="822" y="54"/>
                    <a:pt x="822" y="54"/>
                  </a:cubicBezTo>
                  <a:cubicBezTo>
                    <a:pt x="822" y="24"/>
                    <a:pt x="798" y="0"/>
                    <a:pt x="769" y="0"/>
                  </a:cubicBezTo>
                  <a:cubicBezTo>
                    <a:pt x="53" y="0"/>
                    <a:pt x="53" y="0"/>
                    <a:pt x="53" y="0"/>
                  </a:cubicBezTo>
                  <a:cubicBezTo>
                    <a:pt x="24" y="0"/>
                    <a:pt x="0" y="24"/>
                    <a:pt x="0" y="54"/>
                  </a:cubicBezTo>
                  <a:cubicBezTo>
                    <a:pt x="0" y="602"/>
                    <a:pt x="0" y="602"/>
                    <a:pt x="0" y="602"/>
                  </a:cubicBezTo>
                  <a:lnTo>
                    <a:pt x="822" y="60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58" name="Freeform 21"/>
            <p:cNvSpPr>
              <a:spLocks noEditPoints="1"/>
            </p:cNvSpPr>
            <p:nvPr/>
          </p:nvSpPr>
          <p:spPr bwMode="auto">
            <a:xfrm>
              <a:off x="4891" y="221"/>
              <a:ext cx="719" cy="197"/>
            </a:xfrm>
            <a:custGeom>
              <a:avLst/>
              <a:gdLst>
                <a:gd name="T0" fmla="*/ 165 w 610"/>
                <a:gd name="T1" fmla="*/ 784 h 167"/>
                <a:gd name="T2" fmla="*/ 77 w 610"/>
                <a:gd name="T3" fmla="*/ 866 h 167"/>
                <a:gd name="T4" fmla="*/ 0 w 610"/>
                <a:gd name="T5" fmla="*/ 784 h 167"/>
                <a:gd name="T6" fmla="*/ 0 w 610"/>
                <a:gd name="T7" fmla="*/ 611 h 167"/>
                <a:gd name="T8" fmla="*/ 77 w 610"/>
                <a:gd name="T9" fmla="*/ 525 h 167"/>
                <a:gd name="T10" fmla="*/ 165 w 610"/>
                <a:gd name="T11" fmla="*/ 611 h 167"/>
                <a:gd name="T12" fmla="*/ 165 w 610"/>
                <a:gd name="T13" fmla="*/ 784 h 167"/>
                <a:gd name="T14" fmla="*/ 608 w 610"/>
                <a:gd name="T15" fmla="*/ 389 h 167"/>
                <a:gd name="T16" fmla="*/ 521 w 610"/>
                <a:gd name="T17" fmla="*/ 313 h 167"/>
                <a:gd name="T18" fmla="*/ 442 w 610"/>
                <a:gd name="T19" fmla="*/ 389 h 167"/>
                <a:gd name="T20" fmla="*/ 442 w 610"/>
                <a:gd name="T21" fmla="*/ 784 h 167"/>
                <a:gd name="T22" fmla="*/ 521 w 610"/>
                <a:gd name="T23" fmla="*/ 866 h 167"/>
                <a:gd name="T24" fmla="*/ 608 w 610"/>
                <a:gd name="T25" fmla="*/ 784 h 167"/>
                <a:gd name="T26" fmla="*/ 608 w 610"/>
                <a:gd name="T27" fmla="*/ 389 h 167"/>
                <a:gd name="T28" fmla="*/ 1048 w 610"/>
                <a:gd name="T29" fmla="*/ 77 h 167"/>
                <a:gd name="T30" fmla="*/ 964 w 610"/>
                <a:gd name="T31" fmla="*/ 0 h 167"/>
                <a:gd name="T32" fmla="*/ 889 w 610"/>
                <a:gd name="T33" fmla="*/ 77 h 167"/>
                <a:gd name="T34" fmla="*/ 889 w 610"/>
                <a:gd name="T35" fmla="*/ 956 h 167"/>
                <a:gd name="T36" fmla="*/ 964 w 610"/>
                <a:gd name="T37" fmla="*/ 1025 h 167"/>
                <a:gd name="T38" fmla="*/ 1048 w 610"/>
                <a:gd name="T39" fmla="*/ 956 h 167"/>
                <a:gd name="T40" fmla="*/ 1048 w 610"/>
                <a:gd name="T41" fmla="*/ 77 h 167"/>
                <a:gd name="T42" fmla="*/ 1500 w 610"/>
                <a:gd name="T43" fmla="*/ 389 h 167"/>
                <a:gd name="T44" fmla="*/ 1414 w 610"/>
                <a:gd name="T45" fmla="*/ 313 h 167"/>
                <a:gd name="T46" fmla="*/ 1332 w 610"/>
                <a:gd name="T47" fmla="*/ 389 h 167"/>
                <a:gd name="T48" fmla="*/ 1332 w 610"/>
                <a:gd name="T49" fmla="*/ 784 h 167"/>
                <a:gd name="T50" fmla="*/ 1414 w 610"/>
                <a:gd name="T51" fmla="*/ 866 h 167"/>
                <a:gd name="T52" fmla="*/ 1500 w 610"/>
                <a:gd name="T53" fmla="*/ 784 h 167"/>
                <a:gd name="T54" fmla="*/ 1500 w 610"/>
                <a:gd name="T55" fmla="*/ 389 h 167"/>
                <a:gd name="T56" fmla="*/ 1941 w 610"/>
                <a:gd name="T57" fmla="*/ 611 h 167"/>
                <a:gd name="T58" fmla="*/ 1860 w 610"/>
                <a:gd name="T59" fmla="*/ 525 h 167"/>
                <a:gd name="T60" fmla="*/ 1774 w 610"/>
                <a:gd name="T61" fmla="*/ 611 h 167"/>
                <a:gd name="T62" fmla="*/ 1774 w 610"/>
                <a:gd name="T63" fmla="*/ 784 h 167"/>
                <a:gd name="T64" fmla="*/ 1860 w 610"/>
                <a:gd name="T65" fmla="*/ 866 h 167"/>
                <a:gd name="T66" fmla="*/ 1941 w 610"/>
                <a:gd name="T67" fmla="*/ 784 h 167"/>
                <a:gd name="T68" fmla="*/ 1941 w 610"/>
                <a:gd name="T69" fmla="*/ 611 h 167"/>
                <a:gd name="T70" fmla="*/ 2384 w 610"/>
                <a:gd name="T71" fmla="*/ 389 h 167"/>
                <a:gd name="T72" fmla="*/ 2311 w 610"/>
                <a:gd name="T73" fmla="*/ 313 h 167"/>
                <a:gd name="T74" fmla="*/ 2227 w 610"/>
                <a:gd name="T75" fmla="*/ 389 h 167"/>
                <a:gd name="T76" fmla="*/ 2227 w 610"/>
                <a:gd name="T77" fmla="*/ 784 h 167"/>
                <a:gd name="T78" fmla="*/ 2311 w 610"/>
                <a:gd name="T79" fmla="*/ 866 h 167"/>
                <a:gd name="T80" fmla="*/ 2384 w 610"/>
                <a:gd name="T81" fmla="*/ 784 h 167"/>
                <a:gd name="T82" fmla="*/ 2384 w 610"/>
                <a:gd name="T83" fmla="*/ 389 h 167"/>
                <a:gd name="T84" fmla="*/ 2831 w 610"/>
                <a:gd name="T85" fmla="*/ 77 h 167"/>
                <a:gd name="T86" fmla="*/ 2755 w 610"/>
                <a:gd name="T87" fmla="*/ 0 h 167"/>
                <a:gd name="T88" fmla="*/ 2670 w 610"/>
                <a:gd name="T89" fmla="*/ 77 h 167"/>
                <a:gd name="T90" fmla="*/ 2670 w 610"/>
                <a:gd name="T91" fmla="*/ 956 h 167"/>
                <a:gd name="T92" fmla="*/ 2755 w 610"/>
                <a:gd name="T93" fmla="*/ 1025 h 167"/>
                <a:gd name="T94" fmla="*/ 2831 w 610"/>
                <a:gd name="T95" fmla="*/ 956 h 167"/>
                <a:gd name="T96" fmla="*/ 2831 w 610"/>
                <a:gd name="T97" fmla="*/ 77 h 167"/>
                <a:gd name="T98" fmla="*/ 3273 w 610"/>
                <a:gd name="T99" fmla="*/ 389 h 167"/>
                <a:gd name="T100" fmla="*/ 3197 w 610"/>
                <a:gd name="T101" fmla="*/ 313 h 167"/>
                <a:gd name="T102" fmla="*/ 3109 w 610"/>
                <a:gd name="T103" fmla="*/ 389 h 167"/>
                <a:gd name="T104" fmla="*/ 3109 w 610"/>
                <a:gd name="T105" fmla="*/ 784 h 167"/>
                <a:gd name="T106" fmla="*/ 3197 w 610"/>
                <a:gd name="T107" fmla="*/ 866 h 167"/>
                <a:gd name="T108" fmla="*/ 3273 w 610"/>
                <a:gd name="T109" fmla="*/ 784 h 167"/>
                <a:gd name="T110" fmla="*/ 3273 w 610"/>
                <a:gd name="T111" fmla="*/ 389 h 167"/>
                <a:gd name="T112" fmla="*/ 3718 w 610"/>
                <a:gd name="T113" fmla="*/ 611 h 167"/>
                <a:gd name="T114" fmla="*/ 3645 w 610"/>
                <a:gd name="T115" fmla="*/ 525 h 167"/>
                <a:gd name="T116" fmla="*/ 3556 w 610"/>
                <a:gd name="T117" fmla="*/ 611 h 167"/>
                <a:gd name="T118" fmla="*/ 3556 w 610"/>
                <a:gd name="T119" fmla="*/ 784 h 167"/>
                <a:gd name="T120" fmla="*/ 3645 w 610"/>
                <a:gd name="T121" fmla="*/ 866 h 167"/>
                <a:gd name="T122" fmla="*/ 3718 w 610"/>
                <a:gd name="T123" fmla="*/ 784 h 167"/>
                <a:gd name="T124" fmla="*/ 3718 w 610"/>
                <a:gd name="T125" fmla="*/ 611 h 16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610"/>
                <a:gd name="T190" fmla="*/ 0 h 167"/>
                <a:gd name="T191" fmla="*/ 610 w 610"/>
                <a:gd name="T192" fmla="*/ 167 h 16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610" h="167">
                  <a:moveTo>
                    <a:pt x="27" y="127"/>
                  </a:moveTo>
                  <a:cubicBezTo>
                    <a:pt x="27" y="135"/>
                    <a:pt x="21" y="141"/>
                    <a:pt x="13" y="141"/>
                  </a:cubicBezTo>
                  <a:cubicBezTo>
                    <a:pt x="6" y="141"/>
                    <a:pt x="0" y="135"/>
                    <a:pt x="0" y="127"/>
                  </a:cubicBezTo>
                  <a:cubicBezTo>
                    <a:pt x="0" y="99"/>
                    <a:pt x="0" y="99"/>
                    <a:pt x="0" y="99"/>
                  </a:cubicBezTo>
                  <a:cubicBezTo>
                    <a:pt x="0" y="92"/>
                    <a:pt x="6" y="86"/>
                    <a:pt x="13" y="86"/>
                  </a:cubicBezTo>
                  <a:cubicBezTo>
                    <a:pt x="21" y="86"/>
                    <a:pt x="27" y="92"/>
                    <a:pt x="27" y="99"/>
                  </a:cubicBezTo>
                  <a:lnTo>
                    <a:pt x="27" y="127"/>
                  </a:lnTo>
                  <a:close/>
                  <a:moveTo>
                    <a:pt x="100" y="63"/>
                  </a:moveTo>
                  <a:cubicBezTo>
                    <a:pt x="100" y="56"/>
                    <a:pt x="94" y="50"/>
                    <a:pt x="86" y="50"/>
                  </a:cubicBezTo>
                  <a:cubicBezTo>
                    <a:pt x="79" y="50"/>
                    <a:pt x="73" y="56"/>
                    <a:pt x="73" y="63"/>
                  </a:cubicBezTo>
                  <a:cubicBezTo>
                    <a:pt x="73" y="127"/>
                    <a:pt x="73" y="127"/>
                    <a:pt x="73" y="127"/>
                  </a:cubicBezTo>
                  <a:cubicBezTo>
                    <a:pt x="73" y="135"/>
                    <a:pt x="79" y="141"/>
                    <a:pt x="86" y="141"/>
                  </a:cubicBezTo>
                  <a:cubicBezTo>
                    <a:pt x="94" y="141"/>
                    <a:pt x="100" y="135"/>
                    <a:pt x="100" y="127"/>
                  </a:cubicBezTo>
                  <a:lnTo>
                    <a:pt x="100" y="63"/>
                  </a:lnTo>
                  <a:close/>
                  <a:moveTo>
                    <a:pt x="172" y="13"/>
                  </a:moveTo>
                  <a:cubicBezTo>
                    <a:pt x="172" y="6"/>
                    <a:pt x="167" y="0"/>
                    <a:pt x="159" y="0"/>
                  </a:cubicBezTo>
                  <a:cubicBezTo>
                    <a:pt x="152" y="0"/>
                    <a:pt x="146" y="6"/>
                    <a:pt x="146" y="13"/>
                  </a:cubicBezTo>
                  <a:cubicBezTo>
                    <a:pt x="146" y="154"/>
                    <a:pt x="146" y="154"/>
                    <a:pt x="146" y="154"/>
                  </a:cubicBezTo>
                  <a:cubicBezTo>
                    <a:pt x="146" y="161"/>
                    <a:pt x="152" y="167"/>
                    <a:pt x="159" y="167"/>
                  </a:cubicBezTo>
                  <a:cubicBezTo>
                    <a:pt x="167" y="167"/>
                    <a:pt x="172" y="161"/>
                    <a:pt x="172" y="154"/>
                  </a:cubicBezTo>
                  <a:lnTo>
                    <a:pt x="172" y="13"/>
                  </a:lnTo>
                  <a:close/>
                  <a:moveTo>
                    <a:pt x="245" y="63"/>
                  </a:moveTo>
                  <a:cubicBezTo>
                    <a:pt x="245" y="56"/>
                    <a:pt x="239" y="50"/>
                    <a:pt x="232" y="50"/>
                  </a:cubicBezTo>
                  <a:cubicBezTo>
                    <a:pt x="225" y="50"/>
                    <a:pt x="219" y="56"/>
                    <a:pt x="219" y="63"/>
                  </a:cubicBezTo>
                  <a:cubicBezTo>
                    <a:pt x="219" y="127"/>
                    <a:pt x="219" y="127"/>
                    <a:pt x="219" y="127"/>
                  </a:cubicBezTo>
                  <a:cubicBezTo>
                    <a:pt x="219" y="135"/>
                    <a:pt x="225" y="141"/>
                    <a:pt x="232" y="141"/>
                  </a:cubicBezTo>
                  <a:cubicBezTo>
                    <a:pt x="239" y="141"/>
                    <a:pt x="245" y="135"/>
                    <a:pt x="245" y="127"/>
                  </a:cubicBezTo>
                  <a:lnTo>
                    <a:pt x="245" y="63"/>
                  </a:lnTo>
                  <a:close/>
                  <a:moveTo>
                    <a:pt x="318" y="99"/>
                  </a:moveTo>
                  <a:cubicBezTo>
                    <a:pt x="318" y="92"/>
                    <a:pt x="312" y="86"/>
                    <a:pt x="305" y="86"/>
                  </a:cubicBezTo>
                  <a:cubicBezTo>
                    <a:pt x="298" y="86"/>
                    <a:pt x="292" y="92"/>
                    <a:pt x="292" y="99"/>
                  </a:cubicBezTo>
                  <a:cubicBezTo>
                    <a:pt x="292" y="127"/>
                    <a:pt x="292" y="127"/>
                    <a:pt x="292" y="127"/>
                  </a:cubicBezTo>
                  <a:cubicBezTo>
                    <a:pt x="292" y="135"/>
                    <a:pt x="298" y="141"/>
                    <a:pt x="305" y="141"/>
                  </a:cubicBezTo>
                  <a:cubicBezTo>
                    <a:pt x="312" y="141"/>
                    <a:pt x="318" y="135"/>
                    <a:pt x="318" y="127"/>
                  </a:cubicBezTo>
                  <a:lnTo>
                    <a:pt x="318" y="99"/>
                  </a:lnTo>
                  <a:close/>
                  <a:moveTo>
                    <a:pt x="391" y="63"/>
                  </a:moveTo>
                  <a:cubicBezTo>
                    <a:pt x="391" y="56"/>
                    <a:pt x="385" y="50"/>
                    <a:pt x="378" y="50"/>
                  </a:cubicBezTo>
                  <a:cubicBezTo>
                    <a:pt x="371" y="50"/>
                    <a:pt x="365" y="56"/>
                    <a:pt x="365" y="63"/>
                  </a:cubicBezTo>
                  <a:cubicBezTo>
                    <a:pt x="365" y="127"/>
                    <a:pt x="365" y="127"/>
                    <a:pt x="365" y="127"/>
                  </a:cubicBezTo>
                  <a:cubicBezTo>
                    <a:pt x="365" y="135"/>
                    <a:pt x="371" y="141"/>
                    <a:pt x="378" y="141"/>
                  </a:cubicBezTo>
                  <a:cubicBezTo>
                    <a:pt x="385" y="141"/>
                    <a:pt x="391" y="135"/>
                    <a:pt x="391" y="127"/>
                  </a:cubicBezTo>
                  <a:lnTo>
                    <a:pt x="391" y="63"/>
                  </a:lnTo>
                  <a:close/>
                  <a:moveTo>
                    <a:pt x="464" y="13"/>
                  </a:moveTo>
                  <a:cubicBezTo>
                    <a:pt x="464" y="6"/>
                    <a:pt x="458" y="0"/>
                    <a:pt x="451" y="0"/>
                  </a:cubicBezTo>
                  <a:cubicBezTo>
                    <a:pt x="444" y="0"/>
                    <a:pt x="438" y="6"/>
                    <a:pt x="438" y="13"/>
                  </a:cubicBezTo>
                  <a:cubicBezTo>
                    <a:pt x="438" y="154"/>
                    <a:pt x="438" y="154"/>
                    <a:pt x="438" y="154"/>
                  </a:cubicBezTo>
                  <a:cubicBezTo>
                    <a:pt x="438" y="161"/>
                    <a:pt x="444" y="167"/>
                    <a:pt x="451" y="167"/>
                  </a:cubicBezTo>
                  <a:cubicBezTo>
                    <a:pt x="458" y="167"/>
                    <a:pt x="464" y="161"/>
                    <a:pt x="464" y="154"/>
                  </a:cubicBezTo>
                  <a:lnTo>
                    <a:pt x="464" y="13"/>
                  </a:lnTo>
                  <a:close/>
                  <a:moveTo>
                    <a:pt x="537" y="63"/>
                  </a:moveTo>
                  <a:cubicBezTo>
                    <a:pt x="537" y="56"/>
                    <a:pt x="531" y="50"/>
                    <a:pt x="524" y="50"/>
                  </a:cubicBezTo>
                  <a:cubicBezTo>
                    <a:pt x="516" y="50"/>
                    <a:pt x="510" y="56"/>
                    <a:pt x="510" y="63"/>
                  </a:cubicBezTo>
                  <a:cubicBezTo>
                    <a:pt x="510" y="127"/>
                    <a:pt x="510" y="127"/>
                    <a:pt x="510" y="127"/>
                  </a:cubicBezTo>
                  <a:cubicBezTo>
                    <a:pt x="510" y="135"/>
                    <a:pt x="516" y="141"/>
                    <a:pt x="524" y="141"/>
                  </a:cubicBezTo>
                  <a:cubicBezTo>
                    <a:pt x="531" y="141"/>
                    <a:pt x="537" y="135"/>
                    <a:pt x="537" y="127"/>
                  </a:cubicBezTo>
                  <a:lnTo>
                    <a:pt x="537" y="63"/>
                  </a:lnTo>
                  <a:close/>
                  <a:moveTo>
                    <a:pt x="610" y="99"/>
                  </a:moveTo>
                  <a:cubicBezTo>
                    <a:pt x="610" y="92"/>
                    <a:pt x="604" y="86"/>
                    <a:pt x="597" y="86"/>
                  </a:cubicBezTo>
                  <a:cubicBezTo>
                    <a:pt x="589" y="86"/>
                    <a:pt x="583" y="92"/>
                    <a:pt x="583" y="99"/>
                  </a:cubicBezTo>
                  <a:cubicBezTo>
                    <a:pt x="583" y="127"/>
                    <a:pt x="583" y="127"/>
                    <a:pt x="583" y="127"/>
                  </a:cubicBezTo>
                  <a:cubicBezTo>
                    <a:pt x="583" y="135"/>
                    <a:pt x="589" y="141"/>
                    <a:pt x="597" y="141"/>
                  </a:cubicBezTo>
                  <a:cubicBezTo>
                    <a:pt x="604" y="141"/>
                    <a:pt x="610" y="135"/>
                    <a:pt x="610" y="127"/>
                  </a:cubicBezTo>
                  <a:lnTo>
                    <a:pt x="610" y="9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59" name="Freeform 22"/>
            <p:cNvSpPr>
              <a:spLocks noEditPoints="1"/>
            </p:cNvSpPr>
            <p:nvPr/>
          </p:nvSpPr>
          <p:spPr bwMode="auto">
            <a:xfrm>
              <a:off x="4956" y="469"/>
              <a:ext cx="679" cy="127"/>
            </a:xfrm>
            <a:custGeom>
              <a:avLst/>
              <a:gdLst>
                <a:gd name="T0" fmla="*/ 881 w 576"/>
                <a:gd name="T1" fmla="*/ 526 h 110"/>
                <a:gd name="T2" fmla="*/ 723 w 576"/>
                <a:gd name="T3" fmla="*/ 526 h 110"/>
                <a:gd name="T4" fmla="*/ 723 w 576"/>
                <a:gd name="T5" fmla="*/ 2 h 110"/>
                <a:gd name="T6" fmla="*/ 881 w 576"/>
                <a:gd name="T7" fmla="*/ 2 h 110"/>
                <a:gd name="T8" fmla="*/ 881 w 576"/>
                <a:gd name="T9" fmla="*/ 526 h 110"/>
                <a:gd name="T10" fmla="*/ 2193 w 576"/>
                <a:gd name="T11" fmla="*/ 21 h 110"/>
                <a:gd name="T12" fmla="*/ 2054 w 576"/>
                <a:gd name="T13" fmla="*/ 0 h 110"/>
                <a:gd name="T14" fmla="*/ 1705 w 576"/>
                <a:gd name="T15" fmla="*/ 267 h 110"/>
                <a:gd name="T16" fmla="*/ 2054 w 576"/>
                <a:gd name="T17" fmla="*/ 536 h 110"/>
                <a:gd name="T18" fmla="*/ 2193 w 576"/>
                <a:gd name="T19" fmla="*/ 516 h 110"/>
                <a:gd name="T20" fmla="*/ 2193 w 576"/>
                <a:gd name="T21" fmla="*/ 380 h 110"/>
                <a:gd name="T22" fmla="*/ 2059 w 576"/>
                <a:gd name="T23" fmla="*/ 409 h 110"/>
                <a:gd name="T24" fmla="*/ 1880 w 576"/>
                <a:gd name="T25" fmla="*/ 267 h 110"/>
                <a:gd name="T26" fmla="*/ 2059 w 576"/>
                <a:gd name="T27" fmla="*/ 130 h 110"/>
                <a:gd name="T28" fmla="*/ 2193 w 576"/>
                <a:gd name="T29" fmla="*/ 162 h 110"/>
                <a:gd name="T30" fmla="*/ 2193 w 576"/>
                <a:gd name="T31" fmla="*/ 21 h 110"/>
                <a:gd name="T32" fmla="*/ 495 w 576"/>
                <a:gd name="T33" fmla="*/ 21 h 110"/>
                <a:gd name="T34" fmla="*/ 342 w 576"/>
                <a:gd name="T35" fmla="*/ 0 h 110"/>
                <a:gd name="T36" fmla="*/ 0 w 576"/>
                <a:gd name="T37" fmla="*/ 267 h 110"/>
                <a:gd name="T38" fmla="*/ 342 w 576"/>
                <a:gd name="T39" fmla="*/ 536 h 110"/>
                <a:gd name="T40" fmla="*/ 495 w 576"/>
                <a:gd name="T41" fmla="*/ 516 h 110"/>
                <a:gd name="T42" fmla="*/ 495 w 576"/>
                <a:gd name="T43" fmla="*/ 380 h 110"/>
                <a:gd name="T44" fmla="*/ 351 w 576"/>
                <a:gd name="T45" fmla="*/ 409 h 110"/>
                <a:gd name="T46" fmla="*/ 176 w 576"/>
                <a:gd name="T47" fmla="*/ 267 h 110"/>
                <a:gd name="T48" fmla="*/ 351 w 576"/>
                <a:gd name="T49" fmla="*/ 130 h 110"/>
                <a:gd name="T50" fmla="*/ 495 w 576"/>
                <a:gd name="T51" fmla="*/ 162 h 110"/>
                <a:gd name="T52" fmla="*/ 495 w 576"/>
                <a:gd name="T53" fmla="*/ 21 h 110"/>
                <a:gd name="T54" fmla="*/ 2711 w 576"/>
                <a:gd name="T55" fmla="*/ 0 h 110"/>
                <a:gd name="T56" fmla="*/ 2369 w 576"/>
                <a:gd name="T57" fmla="*/ 267 h 110"/>
                <a:gd name="T58" fmla="*/ 2711 w 576"/>
                <a:gd name="T59" fmla="*/ 536 h 110"/>
                <a:gd name="T60" fmla="*/ 3047 w 576"/>
                <a:gd name="T61" fmla="*/ 267 h 110"/>
                <a:gd name="T62" fmla="*/ 2711 w 576"/>
                <a:gd name="T63" fmla="*/ 0 h 110"/>
                <a:gd name="T64" fmla="*/ 2880 w 576"/>
                <a:gd name="T65" fmla="*/ 267 h 110"/>
                <a:gd name="T66" fmla="*/ 2711 w 576"/>
                <a:gd name="T67" fmla="*/ 403 h 110"/>
                <a:gd name="T68" fmla="*/ 2540 w 576"/>
                <a:gd name="T69" fmla="*/ 267 h 110"/>
                <a:gd name="T70" fmla="*/ 2711 w 576"/>
                <a:gd name="T71" fmla="*/ 130 h 110"/>
                <a:gd name="T72" fmla="*/ 2880 w 576"/>
                <a:gd name="T73" fmla="*/ 267 h 110"/>
                <a:gd name="T74" fmla="*/ 3222 w 576"/>
                <a:gd name="T75" fmla="*/ 403 h 110"/>
                <a:gd name="T76" fmla="*/ 3222 w 576"/>
                <a:gd name="T77" fmla="*/ 414 h 110"/>
                <a:gd name="T78" fmla="*/ 3274 w 576"/>
                <a:gd name="T79" fmla="*/ 414 h 110"/>
                <a:gd name="T80" fmla="*/ 3274 w 576"/>
                <a:gd name="T81" fmla="*/ 526 h 110"/>
                <a:gd name="T82" fmla="*/ 3301 w 576"/>
                <a:gd name="T83" fmla="*/ 526 h 110"/>
                <a:gd name="T84" fmla="*/ 3301 w 576"/>
                <a:gd name="T85" fmla="*/ 414 h 110"/>
                <a:gd name="T86" fmla="*/ 3356 w 576"/>
                <a:gd name="T87" fmla="*/ 414 h 110"/>
                <a:gd name="T88" fmla="*/ 3356 w 576"/>
                <a:gd name="T89" fmla="*/ 403 h 110"/>
                <a:gd name="T90" fmla="*/ 3222 w 576"/>
                <a:gd name="T91" fmla="*/ 403 h 110"/>
                <a:gd name="T92" fmla="*/ 3364 w 576"/>
                <a:gd name="T93" fmla="*/ 526 h 110"/>
                <a:gd name="T94" fmla="*/ 3382 w 576"/>
                <a:gd name="T95" fmla="*/ 526 h 110"/>
                <a:gd name="T96" fmla="*/ 3382 w 576"/>
                <a:gd name="T97" fmla="*/ 428 h 110"/>
                <a:gd name="T98" fmla="*/ 3382 w 576"/>
                <a:gd name="T99" fmla="*/ 428 h 110"/>
                <a:gd name="T100" fmla="*/ 3426 w 576"/>
                <a:gd name="T101" fmla="*/ 526 h 110"/>
                <a:gd name="T102" fmla="*/ 3448 w 576"/>
                <a:gd name="T103" fmla="*/ 526 h 110"/>
                <a:gd name="T104" fmla="*/ 3499 w 576"/>
                <a:gd name="T105" fmla="*/ 428 h 110"/>
                <a:gd name="T106" fmla="*/ 3499 w 576"/>
                <a:gd name="T107" fmla="*/ 428 h 110"/>
                <a:gd name="T108" fmla="*/ 3499 w 576"/>
                <a:gd name="T109" fmla="*/ 526 h 110"/>
                <a:gd name="T110" fmla="*/ 3518 w 576"/>
                <a:gd name="T111" fmla="*/ 526 h 110"/>
                <a:gd name="T112" fmla="*/ 3518 w 576"/>
                <a:gd name="T113" fmla="*/ 403 h 110"/>
                <a:gd name="T114" fmla="*/ 3487 w 576"/>
                <a:gd name="T115" fmla="*/ 403 h 110"/>
                <a:gd name="T116" fmla="*/ 3446 w 576"/>
                <a:gd name="T117" fmla="*/ 507 h 110"/>
                <a:gd name="T118" fmla="*/ 3446 w 576"/>
                <a:gd name="T119" fmla="*/ 507 h 110"/>
                <a:gd name="T120" fmla="*/ 3395 w 576"/>
                <a:gd name="T121" fmla="*/ 403 h 110"/>
                <a:gd name="T122" fmla="*/ 3364 w 576"/>
                <a:gd name="T123" fmla="*/ 403 h 110"/>
                <a:gd name="T124" fmla="*/ 3364 w 576"/>
                <a:gd name="T125" fmla="*/ 526 h 11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576"/>
                <a:gd name="T190" fmla="*/ 0 h 110"/>
                <a:gd name="T191" fmla="*/ 576 w 576"/>
                <a:gd name="T192" fmla="*/ 110 h 11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576" h="110">
                  <a:moveTo>
                    <a:pt x="144" y="108"/>
                  </a:moveTo>
                  <a:cubicBezTo>
                    <a:pt x="118" y="108"/>
                    <a:pt x="118" y="108"/>
                    <a:pt x="118" y="108"/>
                  </a:cubicBezTo>
                  <a:cubicBezTo>
                    <a:pt x="118" y="2"/>
                    <a:pt x="118" y="2"/>
                    <a:pt x="118" y="2"/>
                  </a:cubicBezTo>
                  <a:cubicBezTo>
                    <a:pt x="144" y="2"/>
                    <a:pt x="144" y="2"/>
                    <a:pt x="144" y="2"/>
                  </a:cubicBezTo>
                  <a:lnTo>
                    <a:pt x="144" y="108"/>
                  </a:lnTo>
                  <a:close/>
                  <a:moveTo>
                    <a:pt x="360" y="4"/>
                  </a:moveTo>
                  <a:cubicBezTo>
                    <a:pt x="357" y="4"/>
                    <a:pt x="348" y="0"/>
                    <a:pt x="336" y="0"/>
                  </a:cubicBezTo>
                  <a:cubicBezTo>
                    <a:pt x="303" y="0"/>
                    <a:pt x="279" y="24"/>
                    <a:pt x="279" y="55"/>
                  </a:cubicBezTo>
                  <a:cubicBezTo>
                    <a:pt x="279" y="89"/>
                    <a:pt x="306" y="110"/>
                    <a:pt x="336" y="110"/>
                  </a:cubicBezTo>
                  <a:cubicBezTo>
                    <a:pt x="347" y="110"/>
                    <a:pt x="357" y="107"/>
                    <a:pt x="360" y="106"/>
                  </a:cubicBezTo>
                  <a:cubicBezTo>
                    <a:pt x="360" y="78"/>
                    <a:pt x="360" y="78"/>
                    <a:pt x="360" y="78"/>
                  </a:cubicBezTo>
                  <a:cubicBezTo>
                    <a:pt x="359" y="79"/>
                    <a:pt x="350" y="84"/>
                    <a:pt x="337" y="84"/>
                  </a:cubicBezTo>
                  <a:cubicBezTo>
                    <a:pt x="320" y="84"/>
                    <a:pt x="308" y="71"/>
                    <a:pt x="308" y="55"/>
                  </a:cubicBezTo>
                  <a:cubicBezTo>
                    <a:pt x="308" y="39"/>
                    <a:pt x="320" y="27"/>
                    <a:pt x="337" y="27"/>
                  </a:cubicBezTo>
                  <a:cubicBezTo>
                    <a:pt x="350" y="27"/>
                    <a:pt x="359" y="32"/>
                    <a:pt x="360" y="33"/>
                  </a:cubicBezTo>
                  <a:lnTo>
                    <a:pt x="360" y="4"/>
                  </a:lnTo>
                  <a:close/>
                  <a:moveTo>
                    <a:pt x="81" y="4"/>
                  </a:moveTo>
                  <a:cubicBezTo>
                    <a:pt x="78" y="4"/>
                    <a:pt x="69" y="0"/>
                    <a:pt x="56" y="0"/>
                  </a:cubicBezTo>
                  <a:cubicBezTo>
                    <a:pt x="24" y="0"/>
                    <a:pt x="0" y="24"/>
                    <a:pt x="0" y="55"/>
                  </a:cubicBezTo>
                  <a:cubicBezTo>
                    <a:pt x="0" y="89"/>
                    <a:pt x="26" y="110"/>
                    <a:pt x="56" y="110"/>
                  </a:cubicBezTo>
                  <a:cubicBezTo>
                    <a:pt x="68" y="110"/>
                    <a:pt x="77" y="107"/>
                    <a:pt x="81" y="106"/>
                  </a:cubicBezTo>
                  <a:cubicBezTo>
                    <a:pt x="81" y="78"/>
                    <a:pt x="81" y="78"/>
                    <a:pt x="81" y="78"/>
                  </a:cubicBezTo>
                  <a:cubicBezTo>
                    <a:pt x="80" y="79"/>
                    <a:pt x="71" y="84"/>
                    <a:pt x="58" y="84"/>
                  </a:cubicBezTo>
                  <a:cubicBezTo>
                    <a:pt x="40" y="84"/>
                    <a:pt x="29" y="71"/>
                    <a:pt x="29" y="55"/>
                  </a:cubicBezTo>
                  <a:cubicBezTo>
                    <a:pt x="29" y="39"/>
                    <a:pt x="41" y="27"/>
                    <a:pt x="58" y="27"/>
                  </a:cubicBezTo>
                  <a:cubicBezTo>
                    <a:pt x="71" y="27"/>
                    <a:pt x="80" y="32"/>
                    <a:pt x="81" y="33"/>
                  </a:cubicBezTo>
                  <a:lnTo>
                    <a:pt x="81" y="4"/>
                  </a:lnTo>
                  <a:close/>
                  <a:moveTo>
                    <a:pt x="444" y="0"/>
                  </a:moveTo>
                  <a:cubicBezTo>
                    <a:pt x="411" y="0"/>
                    <a:pt x="388" y="25"/>
                    <a:pt x="388" y="55"/>
                  </a:cubicBezTo>
                  <a:cubicBezTo>
                    <a:pt x="388" y="86"/>
                    <a:pt x="411" y="110"/>
                    <a:pt x="444" y="110"/>
                  </a:cubicBezTo>
                  <a:cubicBezTo>
                    <a:pt x="477" y="110"/>
                    <a:pt x="500" y="86"/>
                    <a:pt x="500" y="55"/>
                  </a:cubicBezTo>
                  <a:cubicBezTo>
                    <a:pt x="500" y="25"/>
                    <a:pt x="477" y="0"/>
                    <a:pt x="444" y="0"/>
                  </a:cubicBezTo>
                  <a:close/>
                  <a:moveTo>
                    <a:pt x="472" y="55"/>
                  </a:moveTo>
                  <a:cubicBezTo>
                    <a:pt x="472" y="71"/>
                    <a:pt x="460" y="83"/>
                    <a:pt x="444" y="83"/>
                  </a:cubicBezTo>
                  <a:cubicBezTo>
                    <a:pt x="428" y="83"/>
                    <a:pt x="416" y="71"/>
                    <a:pt x="416" y="55"/>
                  </a:cubicBezTo>
                  <a:cubicBezTo>
                    <a:pt x="416" y="40"/>
                    <a:pt x="428" y="27"/>
                    <a:pt x="444" y="27"/>
                  </a:cubicBezTo>
                  <a:cubicBezTo>
                    <a:pt x="460" y="27"/>
                    <a:pt x="472" y="40"/>
                    <a:pt x="472" y="55"/>
                  </a:cubicBezTo>
                  <a:close/>
                  <a:moveTo>
                    <a:pt x="528" y="83"/>
                  </a:moveTo>
                  <a:cubicBezTo>
                    <a:pt x="528" y="86"/>
                    <a:pt x="528" y="86"/>
                    <a:pt x="528" y="86"/>
                  </a:cubicBezTo>
                  <a:cubicBezTo>
                    <a:pt x="537" y="86"/>
                    <a:pt x="537" y="86"/>
                    <a:pt x="537" y="86"/>
                  </a:cubicBezTo>
                  <a:cubicBezTo>
                    <a:pt x="537" y="108"/>
                    <a:pt x="537" y="108"/>
                    <a:pt x="537" y="108"/>
                  </a:cubicBezTo>
                  <a:cubicBezTo>
                    <a:pt x="540" y="108"/>
                    <a:pt x="540" y="108"/>
                    <a:pt x="540" y="108"/>
                  </a:cubicBezTo>
                  <a:cubicBezTo>
                    <a:pt x="540" y="86"/>
                    <a:pt x="540" y="86"/>
                    <a:pt x="540" y="86"/>
                  </a:cubicBezTo>
                  <a:cubicBezTo>
                    <a:pt x="549" y="86"/>
                    <a:pt x="549" y="86"/>
                    <a:pt x="549" y="86"/>
                  </a:cubicBezTo>
                  <a:cubicBezTo>
                    <a:pt x="549" y="83"/>
                    <a:pt x="549" y="83"/>
                    <a:pt x="549" y="83"/>
                  </a:cubicBezTo>
                  <a:lnTo>
                    <a:pt x="528" y="83"/>
                  </a:lnTo>
                  <a:close/>
                  <a:moveTo>
                    <a:pt x="551" y="108"/>
                  </a:moveTo>
                  <a:cubicBezTo>
                    <a:pt x="554" y="108"/>
                    <a:pt x="554" y="108"/>
                    <a:pt x="554" y="108"/>
                  </a:cubicBezTo>
                  <a:cubicBezTo>
                    <a:pt x="554" y="88"/>
                    <a:pt x="554" y="88"/>
                    <a:pt x="554" y="88"/>
                  </a:cubicBezTo>
                  <a:cubicBezTo>
                    <a:pt x="554" y="88"/>
                    <a:pt x="554" y="88"/>
                    <a:pt x="554" y="88"/>
                  </a:cubicBezTo>
                  <a:cubicBezTo>
                    <a:pt x="562" y="108"/>
                    <a:pt x="562" y="108"/>
                    <a:pt x="562" y="108"/>
                  </a:cubicBezTo>
                  <a:cubicBezTo>
                    <a:pt x="565" y="108"/>
                    <a:pt x="565" y="108"/>
                    <a:pt x="565" y="108"/>
                  </a:cubicBezTo>
                  <a:cubicBezTo>
                    <a:pt x="573" y="88"/>
                    <a:pt x="573" y="88"/>
                    <a:pt x="573" y="88"/>
                  </a:cubicBezTo>
                  <a:cubicBezTo>
                    <a:pt x="573" y="88"/>
                    <a:pt x="573" y="88"/>
                    <a:pt x="573" y="88"/>
                  </a:cubicBezTo>
                  <a:cubicBezTo>
                    <a:pt x="573" y="108"/>
                    <a:pt x="573" y="108"/>
                    <a:pt x="573" y="108"/>
                  </a:cubicBezTo>
                  <a:cubicBezTo>
                    <a:pt x="576" y="108"/>
                    <a:pt x="576" y="108"/>
                    <a:pt x="576" y="108"/>
                  </a:cubicBezTo>
                  <a:cubicBezTo>
                    <a:pt x="576" y="83"/>
                    <a:pt x="576" y="83"/>
                    <a:pt x="576" y="83"/>
                  </a:cubicBezTo>
                  <a:cubicBezTo>
                    <a:pt x="571" y="83"/>
                    <a:pt x="571" y="83"/>
                    <a:pt x="571" y="83"/>
                  </a:cubicBezTo>
                  <a:cubicBezTo>
                    <a:pt x="564" y="104"/>
                    <a:pt x="564" y="104"/>
                    <a:pt x="564" y="104"/>
                  </a:cubicBezTo>
                  <a:cubicBezTo>
                    <a:pt x="564" y="104"/>
                    <a:pt x="564" y="104"/>
                    <a:pt x="564" y="104"/>
                  </a:cubicBezTo>
                  <a:cubicBezTo>
                    <a:pt x="556" y="83"/>
                    <a:pt x="556" y="83"/>
                    <a:pt x="556" y="83"/>
                  </a:cubicBezTo>
                  <a:cubicBezTo>
                    <a:pt x="551" y="83"/>
                    <a:pt x="551" y="83"/>
                    <a:pt x="551" y="83"/>
                  </a:cubicBezTo>
                  <a:lnTo>
                    <a:pt x="551" y="108"/>
                  </a:lnTo>
                  <a:close/>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60" name="Freeform 23"/>
            <p:cNvSpPr>
              <a:spLocks noEditPoints="1"/>
            </p:cNvSpPr>
            <p:nvPr/>
          </p:nvSpPr>
          <p:spPr bwMode="auto">
            <a:xfrm>
              <a:off x="4959" y="680"/>
              <a:ext cx="582" cy="82"/>
            </a:xfrm>
            <a:custGeom>
              <a:avLst/>
              <a:gdLst>
                <a:gd name="T0" fmla="*/ 1031 w 494"/>
                <a:gd name="T1" fmla="*/ 0 h 70"/>
                <a:gd name="T2" fmla="*/ 836 w 494"/>
                <a:gd name="T3" fmla="*/ 395 h 70"/>
                <a:gd name="T4" fmla="*/ 930 w 494"/>
                <a:gd name="T5" fmla="*/ 261 h 70"/>
                <a:gd name="T6" fmla="*/ 1099 w 494"/>
                <a:gd name="T7" fmla="*/ 395 h 70"/>
                <a:gd name="T8" fmla="*/ 1111 w 494"/>
                <a:gd name="T9" fmla="*/ 234 h 70"/>
                <a:gd name="T10" fmla="*/ 1020 w 494"/>
                <a:gd name="T11" fmla="*/ 178 h 70"/>
                <a:gd name="T12" fmla="*/ 930 w 494"/>
                <a:gd name="T13" fmla="*/ 66 h 70"/>
                <a:gd name="T14" fmla="*/ 1096 w 494"/>
                <a:gd name="T15" fmla="*/ 123 h 70"/>
                <a:gd name="T16" fmla="*/ 171 w 494"/>
                <a:gd name="T17" fmla="*/ 0 h 70"/>
                <a:gd name="T18" fmla="*/ 0 w 494"/>
                <a:gd name="T19" fmla="*/ 395 h 70"/>
                <a:gd name="T20" fmla="*/ 91 w 494"/>
                <a:gd name="T21" fmla="*/ 261 h 70"/>
                <a:gd name="T22" fmla="*/ 348 w 494"/>
                <a:gd name="T23" fmla="*/ 123 h 70"/>
                <a:gd name="T24" fmla="*/ 171 w 494"/>
                <a:gd name="T25" fmla="*/ 178 h 70"/>
                <a:gd name="T26" fmla="*/ 91 w 494"/>
                <a:gd name="T27" fmla="*/ 75 h 70"/>
                <a:gd name="T28" fmla="*/ 250 w 494"/>
                <a:gd name="T29" fmla="*/ 123 h 70"/>
                <a:gd name="T30" fmla="*/ 512 w 494"/>
                <a:gd name="T31" fmla="*/ 0 h 70"/>
                <a:gd name="T32" fmla="*/ 437 w 494"/>
                <a:gd name="T33" fmla="*/ 395 h 70"/>
                <a:gd name="T34" fmla="*/ 634 w 494"/>
                <a:gd name="T35" fmla="*/ 307 h 70"/>
                <a:gd name="T36" fmla="*/ 755 w 494"/>
                <a:gd name="T37" fmla="*/ 395 h 70"/>
                <a:gd name="T38" fmla="*/ 512 w 494"/>
                <a:gd name="T39" fmla="*/ 0 h 70"/>
                <a:gd name="T40" fmla="*/ 550 w 494"/>
                <a:gd name="T41" fmla="*/ 95 h 70"/>
                <a:gd name="T42" fmla="*/ 607 w 494"/>
                <a:gd name="T43" fmla="*/ 245 h 70"/>
                <a:gd name="T44" fmla="*/ 2901 w 494"/>
                <a:gd name="T45" fmla="*/ 234 h 70"/>
                <a:gd name="T46" fmla="*/ 2833 w 494"/>
                <a:gd name="T47" fmla="*/ 0 h 70"/>
                <a:gd name="T48" fmla="*/ 2634 w 494"/>
                <a:gd name="T49" fmla="*/ 395 h 70"/>
                <a:gd name="T50" fmla="*/ 2727 w 494"/>
                <a:gd name="T51" fmla="*/ 261 h 70"/>
                <a:gd name="T52" fmla="*/ 2896 w 494"/>
                <a:gd name="T53" fmla="*/ 395 h 70"/>
                <a:gd name="T54" fmla="*/ 2901 w 494"/>
                <a:gd name="T55" fmla="*/ 234 h 70"/>
                <a:gd name="T56" fmla="*/ 2727 w 494"/>
                <a:gd name="T57" fmla="*/ 191 h 70"/>
                <a:gd name="T58" fmla="*/ 2816 w 494"/>
                <a:gd name="T59" fmla="*/ 75 h 70"/>
                <a:gd name="T60" fmla="*/ 2816 w 494"/>
                <a:gd name="T61" fmla="*/ 191 h 70"/>
                <a:gd name="T62" fmla="*/ 1600 w 494"/>
                <a:gd name="T63" fmla="*/ 0 h 70"/>
                <a:gd name="T64" fmla="*/ 1474 w 494"/>
                <a:gd name="T65" fmla="*/ 75 h 70"/>
                <a:gd name="T66" fmla="*/ 1382 w 494"/>
                <a:gd name="T67" fmla="*/ 395 h 70"/>
                <a:gd name="T68" fmla="*/ 1256 w 494"/>
                <a:gd name="T69" fmla="*/ 75 h 70"/>
                <a:gd name="T70" fmla="*/ 1965 w 494"/>
                <a:gd name="T71" fmla="*/ 0 h 70"/>
                <a:gd name="T72" fmla="*/ 2056 w 494"/>
                <a:gd name="T73" fmla="*/ 395 h 70"/>
                <a:gd name="T74" fmla="*/ 1786 w 494"/>
                <a:gd name="T75" fmla="*/ 130 h 70"/>
                <a:gd name="T76" fmla="*/ 1786 w 494"/>
                <a:gd name="T77" fmla="*/ 395 h 70"/>
                <a:gd name="T78" fmla="*/ 1697 w 494"/>
                <a:gd name="T79" fmla="*/ 0 h 70"/>
                <a:gd name="T80" fmla="*/ 1965 w 494"/>
                <a:gd name="T81" fmla="*/ 266 h 70"/>
                <a:gd name="T82" fmla="*/ 1965 w 494"/>
                <a:gd name="T83" fmla="*/ 0 h 70"/>
                <a:gd name="T84" fmla="*/ 2496 w 494"/>
                <a:gd name="T85" fmla="*/ 321 h 70"/>
                <a:gd name="T86" fmla="*/ 2207 w 494"/>
                <a:gd name="T87" fmla="*/ 395 h 70"/>
                <a:gd name="T88" fmla="*/ 2495 w 494"/>
                <a:gd name="T89" fmla="*/ 0 h 70"/>
                <a:gd name="T90" fmla="*/ 2312 w 494"/>
                <a:gd name="T91" fmla="*/ 75 h 70"/>
                <a:gd name="T92" fmla="*/ 2480 w 494"/>
                <a:gd name="T93" fmla="*/ 152 h 70"/>
                <a:gd name="T94" fmla="*/ 2312 w 494"/>
                <a:gd name="T95" fmla="*/ 227 h 7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494"/>
                <a:gd name="T145" fmla="*/ 0 h 70"/>
                <a:gd name="T146" fmla="*/ 494 w 494"/>
                <a:gd name="T147" fmla="*/ 70 h 7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494" h="70">
                  <a:moveTo>
                    <a:pt x="196" y="22"/>
                  </a:moveTo>
                  <a:cubicBezTo>
                    <a:pt x="196" y="13"/>
                    <a:pt x="191" y="0"/>
                    <a:pt x="170" y="0"/>
                  </a:cubicBezTo>
                  <a:cubicBezTo>
                    <a:pt x="170" y="0"/>
                    <a:pt x="163" y="0"/>
                    <a:pt x="138" y="0"/>
                  </a:cubicBezTo>
                  <a:cubicBezTo>
                    <a:pt x="138" y="70"/>
                    <a:pt x="138" y="70"/>
                    <a:pt x="138" y="70"/>
                  </a:cubicBezTo>
                  <a:cubicBezTo>
                    <a:pt x="153" y="70"/>
                    <a:pt x="153" y="70"/>
                    <a:pt x="153" y="70"/>
                  </a:cubicBezTo>
                  <a:cubicBezTo>
                    <a:pt x="153" y="45"/>
                    <a:pt x="153" y="45"/>
                    <a:pt x="153" y="45"/>
                  </a:cubicBezTo>
                  <a:cubicBezTo>
                    <a:pt x="168" y="45"/>
                    <a:pt x="168" y="45"/>
                    <a:pt x="168" y="45"/>
                  </a:cubicBezTo>
                  <a:cubicBezTo>
                    <a:pt x="181" y="70"/>
                    <a:pt x="181" y="70"/>
                    <a:pt x="181" y="70"/>
                  </a:cubicBezTo>
                  <a:cubicBezTo>
                    <a:pt x="197" y="70"/>
                    <a:pt x="197" y="70"/>
                    <a:pt x="197" y="70"/>
                  </a:cubicBezTo>
                  <a:cubicBezTo>
                    <a:pt x="185" y="46"/>
                    <a:pt x="183" y="42"/>
                    <a:pt x="183" y="42"/>
                  </a:cubicBezTo>
                  <a:cubicBezTo>
                    <a:pt x="185" y="41"/>
                    <a:pt x="196" y="36"/>
                    <a:pt x="196" y="22"/>
                  </a:cubicBezTo>
                  <a:close/>
                  <a:moveTo>
                    <a:pt x="168" y="32"/>
                  </a:moveTo>
                  <a:cubicBezTo>
                    <a:pt x="168" y="32"/>
                    <a:pt x="159" y="32"/>
                    <a:pt x="153" y="32"/>
                  </a:cubicBezTo>
                  <a:cubicBezTo>
                    <a:pt x="153" y="12"/>
                    <a:pt x="153" y="12"/>
                    <a:pt x="153" y="12"/>
                  </a:cubicBezTo>
                  <a:cubicBezTo>
                    <a:pt x="159" y="12"/>
                    <a:pt x="168" y="12"/>
                    <a:pt x="168" y="12"/>
                  </a:cubicBezTo>
                  <a:cubicBezTo>
                    <a:pt x="177" y="12"/>
                    <a:pt x="180" y="17"/>
                    <a:pt x="180" y="22"/>
                  </a:cubicBezTo>
                  <a:cubicBezTo>
                    <a:pt x="180" y="28"/>
                    <a:pt x="176" y="32"/>
                    <a:pt x="168" y="32"/>
                  </a:cubicBezTo>
                  <a:close/>
                  <a:moveTo>
                    <a:pt x="28" y="0"/>
                  </a:moveTo>
                  <a:cubicBezTo>
                    <a:pt x="28" y="0"/>
                    <a:pt x="21" y="0"/>
                    <a:pt x="0" y="0"/>
                  </a:cubicBezTo>
                  <a:cubicBezTo>
                    <a:pt x="0" y="70"/>
                    <a:pt x="0" y="70"/>
                    <a:pt x="0" y="70"/>
                  </a:cubicBezTo>
                  <a:cubicBezTo>
                    <a:pt x="15" y="70"/>
                    <a:pt x="15" y="70"/>
                    <a:pt x="15" y="70"/>
                  </a:cubicBezTo>
                  <a:cubicBezTo>
                    <a:pt x="15" y="45"/>
                    <a:pt x="15" y="45"/>
                    <a:pt x="15" y="45"/>
                  </a:cubicBezTo>
                  <a:cubicBezTo>
                    <a:pt x="28" y="45"/>
                    <a:pt x="28" y="45"/>
                    <a:pt x="28" y="45"/>
                  </a:cubicBezTo>
                  <a:cubicBezTo>
                    <a:pt x="48" y="45"/>
                    <a:pt x="57" y="35"/>
                    <a:pt x="57" y="22"/>
                  </a:cubicBezTo>
                  <a:cubicBezTo>
                    <a:pt x="57" y="13"/>
                    <a:pt x="50" y="0"/>
                    <a:pt x="28" y="0"/>
                  </a:cubicBezTo>
                  <a:close/>
                  <a:moveTo>
                    <a:pt x="28" y="32"/>
                  </a:moveTo>
                  <a:cubicBezTo>
                    <a:pt x="28" y="32"/>
                    <a:pt x="20" y="32"/>
                    <a:pt x="15" y="32"/>
                  </a:cubicBezTo>
                  <a:cubicBezTo>
                    <a:pt x="15" y="13"/>
                    <a:pt x="15" y="13"/>
                    <a:pt x="15" y="13"/>
                  </a:cubicBezTo>
                  <a:cubicBezTo>
                    <a:pt x="19" y="13"/>
                    <a:pt x="28" y="13"/>
                    <a:pt x="28" y="13"/>
                  </a:cubicBezTo>
                  <a:cubicBezTo>
                    <a:pt x="37" y="13"/>
                    <a:pt x="41" y="17"/>
                    <a:pt x="41" y="22"/>
                  </a:cubicBezTo>
                  <a:cubicBezTo>
                    <a:pt x="41" y="29"/>
                    <a:pt x="37" y="32"/>
                    <a:pt x="28" y="32"/>
                  </a:cubicBezTo>
                  <a:close/>
                  <a:moveTo>
                    <a:pt x="84" y="0"/>
                  </a:moveTo>
                  <a:cubicBezTo>
                    <a:pt x="57" y="70"/>
                    <a:pt x="57" y="70"/>
                    <a:pt x="57" y="70"/>
                  </a:cubicBezTo>
                  <a:cubicBezTo>
                    <a:pt x="72" y="70"/>
                    <a:pt x="72" y="70"/>
                    <a:pt x="72" y="70"/>
                  </a:cubicBezTo>
                  <a:cubicBezTo>
                    <a:pt x="78" y="54"/>
                    <a:pt x="78" y="54"/>
                    <a:pt x="78" y="54"/>
                  </a:cubicBezTo>
                  <a:cubicBezTo>
                    <a:pt x="104" y="54"/>
                    <a:pt x="104" y="54"/>
                    <a:pt x="104" y="54"/>
                  </a:cubicBezTo>
                  <a:cubicBezTo>
                    <a:pt x="109" y="70"/>
                    <a:pt x="109" y="70"/>
                    <a:pt x="109" y="70"/>
                  </a:cubicBezTo>
                  <a:cubicBezTo>
                    <a:pt x="125" y="70"/>
                    <a:pt x="125" y="70"/>
                    <a:pt x="125" y="70"/>
                  </a:cubicBezTo>
                  <a:cubicBezTo>
                    <a:pt x="99" y="0"/>
                    <a:pt x="99" y="0"/>
                    <a:pt x="99" y="0"/>
                  </a:cubicBezTo>
                  <a:lnTo>
                    <a:pt x="84" y="0"/>
                  </a:lnTo>
                  <a:close/>
                  <a:moveTo>
                    <a:pt x="82" y="43"/>
                  </a:moveTo>
                  <a:cubicBezTo>
                    <a:pt x="91" y="17"/>
                    <a:pt x="91" y="17"/>
                    <a:pt x="91" y="17"/>
                  </a:cubicBezTo>
                  <a:cubicBezTo>
                    <a:pt x="91" y="17"/>
                    <a:pt x="91" y="17"/>
                    <a:pt x="91" y="17"/>
                  </a:cubicBezTo>
                  <a:cubicBezTo>
                    <a:pt x="100" y="43"/>
                    <a:pt x="100" y="43"/>
                    <a:pt x="100" y="43"/>
                  </a:cubicBezTo>
                  <a:lnTo>
                    <a:pt x="82" y="43"/>
                  </a:lnTo>
                  <a:close/>
                  <a:moveTo>
                    <a:pt x="479" y="42"/>
                  </a:moveTo>
                  <a:cubicBezTo>
                    <a:pt x="482" y="41"/>
                    <a:pt x="493" y="36"/>
                    <a:pt x="493" y="22"/>
                  </a:cubicBezTo>
                  <a:cubicBezTo>
                    <a:pt x="493" y="13"/>
                    <a:pt x="487" y="0"/>
                    <a:pt x="467" y="0"/>
                  </a:cubicBezTo>
                  <a:cubicBezTo>
                    <a:pt x="467" y="0"/>
                    <a:pt x="460" y="0"/>
                    <a:pt x="435" y="0"/>
                  </a:cubicBezTo>
                  <a:cubicBezTo>
                    <a:pt x="435" y="70"/>
                    <a:pt x="435" y="70"/>
                    <a:pt x="435" y="70"/>
                  </a:cubicBezTo>
                  <a:cubicBezTo>
                    <a:pt x="450" y="70"/>
                    <a:pt x="450" y="70"/>
                    <a:pt x="450" y="70"/>
                  </a:cubicBezTo>
                  <a:cubicBezTo>
                    <a:pt x="450" y="45"/>
                    <a:pt x="450" y="45"/>
                    <a:pt x="450" y="45"/>
                  </a:cubicBezTo>
                  <a:cubicBezTo>
                    <a:pt x="464" y="45"/>
                    <a:pt x="464" y="45"/>
                    <a:pt x="464" y="45"/>
                  </a:cubicBezTo>
                  <a:cubicBezTo>
                    <a:pt x="477" y="70"/>
                    <a:pt x="477" y="70"/>
                    <a:pt x="477" y="70"/>
                  </a:cubicBezTo>
                  <a:cubicBezTo>
                    <a:pt x="494" y="70"/>
                    <a:pt x="494" y="70"/>
                    <a:pt x="494" y="70"/>
                  </a:cubicBezTo>
                  <a:cubicBezTo>
                    <a:pt x="482" y="46"/>
                    <a:pt x="479" y="42"/>
                    <a:pt x="479" y="42"/>
                  </a:cubicBezTo>
                  <a:close/>
                  <a:moveTo>
                    <a:pt x="464" y="33"/>
                  </a:moveTo>
                  <a:cubicBezTo>
                    <a:pt x="464" y="33"/>
                    <a:pt x="456" y="33"/>
                    <a:pt x="450" y="33"/>
                  </a:cubicBezTo>
                  <a:cubicBezTo>
                    <a:pt x="450" y="13"/>
                    <a:pt x="450" y="13"/>
                    <a:pt x="450" y="13"/>
                  </a:cubicBezTo>
                  <a:cubicBezTo>
                    <a:pt x="455" y="13"/>
                    <a:pt x="464" y="13"/>
                    <a:pt x="464" y="13"/>
                  </a:cubicBezTo>
                  <a:cubicBezTo>
                    <a:pt x="474" y="13"/>
                    <a:pt x="477" y="17"/>
                    <a:pt x="477" y="23"/>
                  </a:cubicBezTo>
                  <a:cubicBezTo>
                    <a:pt x="477" y="29"/>
                    <a:pt x="472" y="33"/>
                    <a:pt x="464" y="33"/>
                  </a:cubicBezTo>
                  <a:close/>
                  <a:moveTo>
                    <a:pt x="207" y="0"/>
                  </a:moveTo>
                  <a:cubicBezTo>
                    <a:pt x="264" y="0"/>
                    <a:pt x="264" y="0"/>
                    <a:pt x="264" y="0"/>
                  </a:cubicBezTo>
                  <a:cubicBezTo>
                    <a:pt x="264" y="13"/>
                    <a:pt x="264" y="13"/>
                    <a:pt x="264" y="13"/>
                  </a:cubicBezTo>
                  <a:cubicBezTo>
                    <a:pt x="243" y="13"/>
                    <a:pt x="243" y="13"/>
                    <a:pt x="243" y="13"/>
                  </a:cubicBezTo>
                  <a:cubicBezTo>
                    <a:pt x="243" y="70"/>
                    <a:pt x="243" y="70"/>
                    <a:pt x="243" y="70"/>
                  </a:cubicBezTo>
                  <a:cubicBezTo>
                    <a:pt x="228" y="70"/>
                    <a:pt x="228" y="70"/>
                    <a:pt x="228" y="70"/>
                  </a:cubicBezTo>
                  <a:cubicBezTo>
                    <a:pt x="228" y="13"/>
                    <a:pt x="228" y="13"/>
                    <a:pt x="228" y="13"/>
                  </a:cubicBezTo>
                  <a:cubicBezTo>
                    <a:pt x="207" y="13"/>
                    <a:pt x="207" y="13"/>
                    <a:pt x="207" y="13"/>
                  </a:cubicBezTo>
                  <a:lnTo>
                    <a:pt x="207" y="0"/>
                  </a:lnTo>
                  <a:close/>
                  <a:moveTo>
                    <a:pt x="324" y="0"/>
                  </a:moveTo>
                  <a:cubicBezTo>
                    <a:pt x="339" y="0"/>
                    <a:pt x="339" y="0"/>
                    <a:pt x="339" y="0"/>
                  </a:cubicBezTo>
                  <a:cubicBezTo>
                    <a:pt x="339" y="70"/>
                    <a:pt x="339" y="70"/>
                    <a:pt x="339" y="70"/>
                  </a:cubicBezTo>
                  <a:cubicBezTo>
                    <a:pt x="323" y="70"/>
                    <a:pt x="323" y="70"/>
                    <a:pt x="323" y="70"/>
                  </a:cubicBezTo>
                  <a:cubicBezTo>
                    <a:pt x="294" y="23"/>
                    <a:pt x="294" y="23"/>
                    <a:pt x="294" y="23"/>
                  </a:cubicBezTo>
                  <a:cubicBezTo>
                    <a:pt x="294" y="23"/>
                    <a:pt x="294" y="23"/>
                    <a:pt x="294" y="23"/>
                  </a:cubicBezTo>
                  <a:cubicBezTo>
                    <a:pt x="294" y="70"/>
                    <a:pt x="294" y="70"/>
                    <a:pt x="294" y="70"/>
                  </a:cubicBezTo>
                  <a:cubicBezTo>
                    <a:pt x="279" y="70"/>
                    <a:pt x="279" y="70"/>
                    <a:pt x="279" y="70"/>
                  </a:cubicBezTo>
                  <a:cubicBezTo>
                    <a:pt x="279" y="0"/>
                    <a:pt x="279" y="0"/>
                    <a:pt x="279" y="0"/>
                  </a:cubicBezTo>
                  <a:cubicBezTo>
                    <a:pt x="295" y="0"/>
                    <a:pt x="295" y="0"/>
                    <a:pt x="295" y="0"/>
                  </a:cubicBezTo>
                  <a:cubicBezTo>
                    <a:pt x="324" y="47"/>
                    <a:pt x="324" y="47"/>
                    <a:pt x="324" y="47"/>
                  </a:cubicBezTo>
                  <a:cubicBezTo>
                    <a:pt x="324" y="47"/>
                    <a:pt x="324" y="47"/>
                    <a:pt x="324" y="47"/>
                  </a:cubicBezTo>
                  <a:lnTo>
                    <a:pt x="324" y="0"/>
                  </a:lnTo>
                  <a:close/>
                  <a:moveTo>
                    <a:pt x="380" y="57"/>
                  </a:moveTo>
                  <a:cubicBezTo>
                    <a:pt x="412" y="57"/>
                    <a:pt x="412" y="57"/>
                    <a:pt x="412" y="57"/>
                  </a:cubicBezTo>
                  <a:cubicBezTo>
                    <a:pt x="412" y="70"/>
                    <a:pt x="412" y="70"/>
                    <a:pt x="412" y="70"/>
                  </a:cubicBezTo>
                  <a:cubicBezTo>
                    <a:pt x="364" y="70"/>
                    <a:pt x="364" y="70"/>
                    <a:pt x="364" y="70"/>
                  </a:cubicBezTo>
                  <a:cubicBezTo>
                    <a:pt x="364" y="0"/>
                    <a:pt x="364" y="0"/>
                    <a:pt x="364" y="0"/>
                  </a:cubicBezTo>
                  <a:cubicBezTo>
                    <a:pt x="411" y="0"/>
                    <a:pt x="411" y="0"/>
                    <a:pt x="411" y="0"/>
                  </a:cubicBezTo>
                  <a:cubicBezTo>
                    <a:pt x="411" y="13"/>
                    <a:pt x="411" y="13"/>
                    <a:pt x="411" y="13"/>
                  </a:cubicBezTo>
                  <a:cubicBezTo>
                    <a:pt x="380" y="13"/>
                    <a:pt x="380" y="13"/>
                    <a:pt x="380" y="13"/>
                  </a:cubicBezTo>
                  <a:cubicBezTo>
                    <a:pt x="380" y="27"/>
                    <a:pt x="380" y="27"/>
                    <a:pt x="380" y="27"/>
                  </a:cubicBezTo>
                  <a:cubicBezTo>
                    <a:pt x="409" y="27"/>
                    <a:pt x="409" y="27"/>
                    <a:pt x="409" y="27"/>
                  </a:cubicBezTo>
                  <a:cubicBezTo>
                    <a:pt x="409" y="40"/>
                    <a:pt x="409" y="40"/>
                    <a:pt x="409" y="40"/>
                  </a:cubicBezTo>
                  <a:cubicBezTo>
                    <a:pt x="380" y="40"/>
                    <a:pt x="380" y="40"/>
                    <a:pt x="380" y="40"/>
                  </a:cubicBezTo>
                  <a:lnTo>
                    <a:pt x="380" y="57"/>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61" name="Freeform 24"/>
            <p:cNvSpPr>
              <a:spLocks noEditPoints="1"/>
            </p:cNvSpPr>
            <p:nvPr/>
          </p:nvSpPr>
          <p:spPr bwMode="auto">
            <a:xfrm>
              <a:off x="4996" y="928"/>
              <a:ext cx="509" cy="217"/>
            </a:xfrm>
            <a:custGeom>
              <a:avLst/>
              <a:gdLst>
                <a:gd name="T0" fmla="*/ 815 w 432"/>
                <a:gd name="T1" fmla="*/ 854 h 183"/>
                <a:gd name="T2" fmla="*/ 917 w 432"/>
                <a:gd name="T3" fmla="*/ 1025 h 183"/>
                <a:gd name="T4" fmla="*/ 992 w 432"/>
                <a:gd name="T5" fmla="*/ 849 h 183"/>
                <a:gd name="T6" fmla="*/ 1273 w 432"/>
                <a:gd name="T7" fmla="*/ 918 h 183"/>
                <a:gd name="T8" fmla="*/ 1122 w 432"/>
                <a:gd name="T9" fmla="*/ 770 h 183"/>
                <a:gd name="T10" fmla="*/ 1122 w 432"/>
                <a:gd name="T11" fmla="*/ 918 h 183"/>
                <a:gd name="T12" fmla="*/ 1273 w 432"/>
                <a:gd name="T13" fmla="*/ 1121 h 183"/>
                <a:gd name="T14" fmla="*/ 755 w 432"/>
                <a:gd name="T15" fmla="*/ 1039 h 183"/>
                <a:gd name="T16" fmla="*/ 747 w 432"/>
                <a:gd name="T17" fmla="*/ 1083 h 183"/>
                <a:gd name="T18" fmla="*/ 755 w 432"/>
                <a:gd name="T19" fmla="*/ 1014 h 183"/>
                <a:gd name="T20" fmla="*/ 670 w 432"/>
                <a:gd name="T21" fmla="*/ 982 h 183"/>
                <a:gd name="T22" fmla="*/ 2533 w 432"/>
                <a:gd name="T23" fmla="*/ 1141 h 183"/>
                <a:gd name="T24" fmla="*/ 2533 w 432"/>
                <a:gd name="T25" fmla="*/ 883 h 183"/>
                <a:gd name="T26" fmla="*/ 2624 w 432"/>
                <a:gd name="T27" fmla="*/ 1076 h 183"/>
                <a:gd name="T28" fmla="*/ 2392 w 432"/>
                <a:gd name="T29" fmla="*/ 1014 h 183"/>
                <a:gd name="T30" fmla="*/ 91 w 432"/>
                <a:gd name="T31" fmla="*/ 955 h 183"/>
                <a:gd name="T32" fmla="*/ 205 w 432"/>
                <a:gd name="T33" fmla="*/ 729 h 183"/>
                <a:gd name="T34" fmla="*/ 296 w 432"/>
                <a:gd name="T35" fmla="*/ 1013 h 183"/>
                <a:gd name="T36" fmla="*/ 1440 w 432"/>
                <a:gd name="T37" fmla="*/ 854 h 183"/>
                <a:gd name="T38" fmla="*/ 1872 w 432"/>
                <a:gd name="T39" fmla="*/ 1182 h 183"/>
                <a:gd name="T40" fmla="*/ 1773 w 432"/>
                <a:gd name="T41" fmla="*/ 733 h 183"/>
                <a:gd name="T42" fmla="*/ 1773 w 432"/>
                <a:gd name="T43" fmla="*/ 733 h 183"/>
                <a:gd name="T44" fmla="*/ 1350 w 432"/>
                <a:gd name="T45" fmla="*/ 733 h 183"/>
                <a:gd name="T46" fmla="*/ 1503 w 432"/>
                <a:gd name="T47" fmla="*/ 854 h 183"/>
                <a:gd name="T48" fmla="*/ 1642 w 432"/>
                <a:gd name="T49" fmla="*/ 1182 h 183"/>
                <a:gd name="T50" fmla="*/ 1642 w 432"/>
                <a:gd name="T51" fmla="*/ 854 h 183"/>
                <a:gd name="T52" fmla="*/ 1711 w 432"/>
                <a:gd name="T53" fmla="*/ 729 h 183"/>
                <a:gd name="T54" fmla="*/ 2252 w 432"/>
                <a:gd name="T55" fmla="*/ 1039 h 183"/>
                <a:gd name="T56" fmla="*/ 2246 w 432"/>
                <a:gd name="T57" fmla="*/ 1083 h 183"/>
                <a:gd name="T58" fmla="*/ 2252 w 432"/>
                <a:gd name="T59" fmla="*/ 1014 h 183"/>
                <a:gd name="T60" fmla="*/ 2163 w 432"/>
                <a:gd name="T61" fmla="*/ 982 h 183"/>
                <a:gd name="T62" fmla="*/ 164 w 432"/>
                <a:gd name="T63" fmla="*/ 0 h 183"/>
                <a:gd name="T64" fmla="*/ 250 w 432"/>
                <a:gd name="T65" fmla="*/ 288 h 183"/>
                <a:gd name="T66" fmla="*/ 250 w 432"/>
                <a:gd name="T67" fmla="*/ 84 h 183"/>
                <a:gd name="T68" fmla="*/ 726 w 432"/>
                <a:gd name="T69" fmla="*/ 119 h 183"/>
                <a:gd name="T70" fmla="*/ 641 w 432"/>
                <a:gd name="T71" fmla="*/ 295 h 183"/>
                <a:gd name="T72" fmla="*/ 550 w 432"/>
                <a:gd name="T73" fmla="*/ 126 h 183"/>
                <a:gd name="T74" fmla="*/ 888 w 432"/>
                <a:gd name="T75" fmla="*/ 302 h 183"/>
                <a:gd name="T76" fmla="*/ 956 w 432"/>
                <a:gd name="T77" fmla="*/ 455 h 183"/>
                <a:gd name="T78" fmla="*/ 1112 w 432"/>
                <a:gd name="T79" fmla="*/ 302 h 183"/>
                <a:gd name="T80" fmla="*/ 888 w 432"/>
                <a:gd name="T81" fmla="*/ 249 h 183"/>
                <a:gd name="T82" fmla="*/ 1456 w 432"/>
                <a:gd name="T83" fmla="*/ 253 h 183"/>
                <a:gd name="T84" fmla="*/ 1322 w 432"/>
                <a:gd name="T85" fmla="*/ 181 h 183"/>
                <a:gd name="T86" fmla="*/ 1169 w 432"/>
                <a:gd name="T87" fmla="*/ 210 h 183"/>
                <a:gd name="T88" fmla="*/ 1256 w 432"/>
                <a:gd name="T89" fmla="*/ 167 h 183"/>
                <a:gd name="T90" fmla="*/ 1538 w 432"/>
                <a:gd name="T91" fmla="*/ 119 h 183"/>
                <a:gd name="T92" fmla="*/ 1564 w 432"/>
                <a:gd name="T93" fmla="*/ 253 h 183"/>
                <a:gd name="T94" fmla="*/ 1818 w 432"/>
                <a:gd name="T95" fmla="*/ 0 h 183"/>
                <a:gd name="T96" fmla="*/ 1818 w 432"/>
                <a:gd name="T97" fmla="*/ 126 h 183"/>
                <a:gd name="T98" fmla="*/ 2047 w 432"/>
                <a:gd name="T99" fmla="*/ 392 h 183"/>
                <a:gd name="T100" fmla="*/ 1890 w 432"/>
                <a:gd name="T101" fmla="*/ 288 h 183"/>
                <a:gd name="T102" fmla="*/ 1976 w 432"/>
                <a:gd name="T103" fmla="*/ 302 h 183"/>
                <a:gd name="T104" fmla="*/ 2111 w 432"/>
                <a:gd name="T105" fmla="*/ 249 h 183"/>
                <a:gd name="T106" fmla="*/ 2461 w 432"/>
                <a:gd name="T107" fmla="*/ 205 h 183"/>
                <a:gd name="T108" fmla="*/ 2265 w 432"/>
                <a:gd name="T109" fmla="*/ 447 h 183"/>
                <a:gd name="T110" fmla="*/ 2347 w 432"/>
                <a:gd name="T111" fmla="*/ 173 h 18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432"/>
                <a:gd name="T169" fmla="*/ 0 h 183"/>
                <a:gd name="T170" fmla="*/ 432 w 432"/>
                <a:gd name="T171" fmla="*/ 183 h 18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432" h="183">
                  <a:moveTo>
                    <a:pt x="149" y="138"/>
                  </a:moveTo>
                  <a:cubicBezTo>
                    <a:pt x="149" y="138"/>
                    <a:pt x="149" y="138"/>
                    <a:pt x="149" y="138"/>
                  </a:cubicBezTo>
                  <a:cubicBezTo>
                    <a:pt x="149" y="131"/>
                    <a:pt x="149" y="131"/>
                    <a:pt x="149" y="131"/>
                  </a:cubicBezTo>
                  <a:cubicBezTo>
                    <a:pt x="136" y="131"/>
                    <a:pt x="135" y="131"/>
                    <a:pt x="135" y="131"/>
                  </a:cubicBezTo>
                  <a:cubicBezTo>
                    <a:pt x="135" y="132"/>
                    <a:pt x="135" y="138"/>
                    <a:pt x="135" y="146"/>
                  </a:cubicBezTo>
                  <a:cubicBezTo>
                    <a:pt x="135" y="146"/>
                    <a:pt x="135" y="151"/>
                    <a:pt x="135" y="181"/>
                  </a:cubicBezTo>
                  <a:cubicBezTo>
                    <a:pt x="150" y="181"/>
                    <a:pt x="150" y="181"/>
                    <a:pt x="150" y="181"/>
                  </a:cubicBezTo>
                  <a:cubicBezTo>
                    <a:pt x="150" y="162"/>
                    <a:pt x="150" y="157"/>
                    <a:pt x="150" y="157"/>
                  </a:cubicBezTo>
                  <a:cubicBezTo>
                    <a:pt x="150" y="147"/>
                    <a:pt x="154" y="143"/>
                    <a:pt x="162" y="143"/>
                  </a:cubicBezTo>
                  <a:cubicBezTo>
                    <a:pt x="164" y="143"/>
                    <a:pt x="168" y="143"/>
                    <a:pt x="168" y="143"/>
                  </a:cubicBezTo>
                  <a:cubicBezTo>
                    <a:pt x="168" y="142"/>
                    <a:pt x="168" y="132"/>
                    <a:pt x="168" y="130"/>
                  </a:cubicBezTo>
                  <a:cubicBezTo>
                    <a:pt x="168" y="130"/>
                    <a:pt x="166" y="130"/>
                    <a:pt x="164" y="130"/>
                  </a:cubicBezTo>
                  <a:cubicBezTo>
                    <a:pt x="154" y="130"/>
                    <a:pt x="150" y="137"/>
                    <a:pt x="149" y="138"/>
                  </a:cubicBezTo>
                  <a:close/>
                  <a:moveTo>
                    <a:pt x="199" y="165"/>
                  </a:moveTo>
                  <a:cubicBezTo>
                    <a:pt x="199" y="165"/>
                    <a:pt x="199" y="142"/>
                    <a:pt x="199" y="141"/>
                  </a:cubicBezTo>
                  <a:cubicBezTo>
                    <a:pt x="209" y="141"/>
                    <a:pt x="209" y="141"/>
                    <a:pt x="209" y="141"/>
                  </a:cubicBezTo>
                  <a:cubicBezTo>
                    <a:pt x="209" y="131"/>
                    <a:pt x="209" y="131"/>
                    <a:pt x="209" y="131"/>
                  </a:cubicBezTo>
                  <a:cubicBezTo>
                    <a:pt x="199" y="131"/>
                    <a:pt x="199" y="131"/>
                    <a:pt x="199" y="131"/>
                  </a:cubicBezTo>
                  <a:cubicBezTo>
                    <a:pt x="199" y="118"/>
                    <a:pt x="199" y="118"/>
                    <a:pt x="199" y="118"/>
                  </a:cubicBezTo>
                  <a:cubicBezTo>
                    <a:pt x="184" y="118"/>
                    <a:pt x="184" y="118"/>
                    <a:pt x="184" y="118"/>
                  </a:cubicBezTo>
                  <a:cubicBezTo>
                    <a:pt x="184" y="131"/>
                    <a:pt x="184" y="131"/>
                    <a:pt x="184" y="131"/>
                  </a:cubicBezTo>
                  <a:cubicBezTo>
                    <a:pt x="177" y="131"/>
                    <a:pt x="177" y="131"/>
                    <a:pt x="177" y="131"/>
                  </a:cubicBezTo>
                  <a:cubicBezTo>
                    <a:pt x="177" y="141"/>
                    <a:pt x="177" y="141"/>
                    <a:pt x="177" y="141"/>
                  </a:cubicBezTo>
                  <a:cubicBezTo>
                    <a:pt x="184" y="141"/>
                    <a:pt x="184" y="141"/>
                    <a:pt x="184" y="141"/>
                  </a:cubicBezTo>
                  <a:cubicBezTo>
                    <a:pt x="184" y="143"/>
                    <a:pt x="184" y="166"/>
                    <a:pt x="184" y="167"/>
                  </a:cubicBezTo>
                  <a:cubicBezTo>
                    <a:pt x="184" y="175"/>
                    <a:pt x="190" y="182"/>
                    <a:pt x="202" y="182"/>
                  </a:cubicBezTo>
                  <a:cubicBezTo>
                    <a:pt x="205" y="182"/>
                    <a:pt x="209" y="182"/>
                    <a:pt x="209" y="182"/>
                  </a:cubicBezTo>
                  <a:cubicBezTo>
                    <a:pt x="209" y="181"/>
                    <a:pt x="209" y="172"/>
                    <a:pt x="209" y="172"/>
                  </a:cubicBezTo>
                  <a:cubicBezTo>
                    <a:pt x="209" y="172"/>
                    <a:pt x="207" y="172"/>
                    <a:pt x="205" y="172"/>
                  </a:cubicBezTo>
                  <a:cubicBezTo>
                    <a:pt x="202" y="172"/>
                    <a:pt x="199" y="170"/>
                    <a:pt x="199" y="165"/>
                  </a:cubicBezTo>
                  <a:close/>
                  <a:moveTo>
                    <a:pt x="125" y="156"/>
                  </a:moveTo>
                  <a:cubicBezTo>
                    <a:pt x="125" y="157"/>
                    <a:pt x="125" y="158"/>
                    <a:pt x="125" y="159"/>
                  </a:cubicBezTo>
                  <a:cubicBezTo>
                    <a:pt x="87" y="159"/>
                    <a:pt x="87" y="159"/>
                    <a:pt x="87" y="159"/>
                  </a:cubicBezTo>
                  <a:cubicBezTo>
                    <a:pt x="87" y="164"/>
                    <a:pt x="89" y="172"/>
                    <a:pt x="98" y="172"/>
                  </a:cubicBezTo>
                  <a:cubicBezTo>
                    <a:pt x="105" y="172"/>
                    <a:pt x="108" y="168"/>
                    <a:pt x="109" y="166"/>
                  </a:cubicBezTo>
                  <a:cubicBezTo>
                    <a:pt x="123" y="166"/>
                    <a:pt x="123" y="166"/>
                    <a:pt x="123" y="166"/>
                  </a:cubicBezTo>
                  <a:cubicBezTo>
                    <a:pt x="123" y="168"/>
                    <a:pt x="119" y="182"/>
                    <a:pt x="99" y="182"/>
                  </a:cubicBezTo>
                  <a:cubicBezTo>
                    <a:pt x="83" y="182"/>
                    <a:pt x="72" y="172"/>
                    <a:pt x="72" y="156"/>
                  </a:cubicBezTo>
                  <a:cubicBezTo>
                    <a:pt x="72" y="140"/>
                    <a:pt x="83" y="130"/>
                    <a:pt x="98" y="130"/>
                  </a:cubicBezTo>
                  <a:cubicBezTo>
                    <a:pt x="113" y="130"/>
                    <a:pt x="125" y="140"/>
                    <a:pt x="125" y="156"/>
                  </a:cubicBezTo>
                  <a:close/>
                  <a:moveTo>
                    <a:pt x="110" y="151"/>
                  </a:moveTo>
                  <a:cubicBezTo>
                    <a:pt x="109" y="146"/>
                    <a:pt x="106" y="140"/>
                    <a:pt x="98" y="140"/>
                  </a:cubicBezTo>
                  <a:cubicBezTo>
                    <a:pt x="91" y="140"/>
                    <a:pt x="87" y="145"/>
                    <a:pt x="87" y="151"/>
                  </a:cubicBezTo>
                  <a:lnTo>
                    <a:pt x="110" y="151"/>
                  </a:lnTo>
                  <a:close/>
                  <a:moveTo>
                    <a:pt x="432" y="181"/>
                  </a:moveTo>
                  <a:cubicBezTo>
                    <a:pt x="432" y="181"/>
                    <a:pt x="430" y="181"/>
                    <a:pt x="418" y="181"/>
                  </a:cubicBezTo>
                  <a:cubicBezTo>
                    <a:pt x="418" y="175"/>
                    <a:pt x="418" y="175"/>
                    <a:pt x="418" y="175"/>
                  </a:cubicBezTo>
                  <a:cubicBezTo>
                    <a:pt x="417" y="175"/>
                    <a:pt x="417" y="175"/>
                    <a:pt x="417" y="175"/>
                  </a:cubicBezTo>
                  <a:cubicBezTo>
                    <a:pt x="416" y="176"/>
                    <a:pt x="411" y="182"/>
                    <a:pt x="402" y="182"/>
                  </a:cubicBezTo>
                  <a:cubicBezTo>
                    <a:pt x="387" y="182"/>
                    <a:pt x="379" y="171"/>
                    <a:pt x="379" y="156"/>
                  </a:cubicBezTo>
                  <a:cubicBezTo>
                    <a:pt x="379" y="140"/>
                    <a:pt x="388" y="130"/>
                    <a:pt x="402" y="130"/>
                  </a:cubicBezTo>
                  <a:cubicBezTo>
                    <a:pt x="411" y="130"/>
                    <a:pt x="415" y="134"/>
                    <a:pt x="417" y="136"/>
                  </a:cubicBezTo>
                  <a:cubicBezTo>
                    <a:pt x="417" y="136"/>
                    <a:pt x="417" y="136"/>
                    <a:pt x="417" y="136"/>
                  </a:cubicBezTo>
                  <a:cubicBezTo>
                    <a:pt x="417" y="112"/>
                    <a:pt x="417" y="112"/>
                    <a:pt x="417" y="112"/>
                  </a:cubicBezTo>
                  <a:cubicBezTo>
                    <a:pt x="431" y="112"/>
                    <a:pt x="431" y="112"/>
                    <a:pt x="431" y="112"/>
                  </a:cubicBezTo>
                  <a:cubicBezTo>
                    <a:pt x="431" y="158"/>
                    <a:pt x="431" y="165"/>
                    <a:pt x="431" y="165"/>
                  </a:cubicBezTo>
                  <a:cubicBezTo>
                    <a:pt x="431" y="172"/>
                    <a:pt x="432" y="179"/>
                    <a:pt x="432" y="181"/>
                  </a:cubicBezTo>
                  <a:close/>
                  <a:moveTo>
                    <a:pt x="417" y="156"/>
                  </a:moveTo>
                  <a:cubicBezTo>
                    <a:pt x="417" y="149"/>
                    <a:pt x="414" y="140"/>
                    <a:pt x="406" y="140"/>
                  </a:cubicBezTo>
                  <a:cubicBezTo>
                    <a:pt x="398" y="140"/>
                    <a:pt x="394" y="148"/>
                    <a:pt x="394" y="156"/>
                  </a:cubicBezTo>
                  <a:cubicBezTo>
                    <a:pt x="394" y="164"/>
                    <a:pt x="398" y="172"/>
                    <a:pt x="406" y="172"/>
                  </a:cubicBezTo>
                  <a:cubicBezTo>
                    <a:pt x="413" y="172"/>
                    <a:pt x="417" y="165"/>
                    <a:pt x="417" y="156"/>
                  </a:cubicBezTo>
                  <a:close/>
                  <a:moveTo>
                    <a:pt x="34" y="170"/>
                  </a:moveTo>
                  <a:cubicBezTo>
                    <a:pt x="23" y="170"/>
                    <a:pt x="15" y="162"/>
                    <a:pt x="15" y="147"/>
                  </a:cubicBezTo>
                  <a:cubicBezTo>
                    <a:pt x="15" y="133"/>
                    <a:pt x="22" y="123"/>
                    <a:pt x="34" y="123"/>
                  </a:cubicBezTo>
                  <a:cubicBezTo>
                    <a:pt x="43" y="123"/>
                    <a:pt x="48" y="131"/>
                    <a:pt x="49" y="135"/>
                  </a:cubicBezTo>
                  <a:cubicBezTo>
                    <a:pt x="63" y="135"/>
                    <a:pt x="63" y="135"/>
                    <a:pt x="63" y="135"/>
                  </a:cubicBezTo>
                  <a:cubicBezTo>
                    <a:pt x="63" y="127"/>
                    <a:pt x="56" y="111"/>
                    <a:pt x="34" y="111"/>
                  </a:cubicBezTo>
                  <a:cubicBezTo>
                    <a:pt x="13" y="111"/>
                    <a:pt x="0" y="126"/>
                    <a:pt x="0" y="147"/>
                  </a:cubicBezTo>
                  <a:cubicBezTo>
                    <a:pt x="0" y="168"/>
                    <a:pt x="14" y="183"/>
                    <a:pt x="34" y="183"/>
                  </a:cubicBezTo>
                  <a:cubicBezTo>
                    <a:pt x="57" y="183"/>
                    <a:pt x="64" y="164"/>
                    <a:pt x="64" y="155"/>
                  </a:cubicBezTo>
                  <a:cubicBezTo>
                    <a:pt x="49" y="155"/>
                    <a:pt x="49" y="155"/>
                    <a:pt x="49" y="155"/>
                  </a:cubicBezTo>
                  <a:cubicBezTo>
                    <a:pt x="49" y="160"/>
                    <a:pt x="46" y="170"/>
                    <a:pt x="34" y="170"/>
                  </a:cubicBezTo>
                  <a:close/>
                  <a:moveTo>
                    <a:pt x="222" y="181"/>
                  </a:moveTo>
                  <a:cubicBezTo>
                    <a:pt x="237" y="181"/>
                    <a:pt x="237" y="181"/>
                    <a:pt x="237" y="181"/>
                  </a:cubicBezTo>
                  <a:cubicBezTo>
                    <a:pt x="237" y="131"/>
                    <a:pt x="237" y="131"/>
                    <a:pt x="237" y="131"/>
                  </a:cubicBezTo>
                  <a:cubicBezTo>
                    <a:pt x="222" y="131"/>
                    <a:pt x="222" y="131"/>
                    <a:pt x="222" y="131"/>
                  </a:cubicBezTo>
                  <a:lnTo>
                    <a:pt x="222" y="181"/>
                  </a:lnTo>
                  <a:close/>
                  <a:moveTo>
                    <a:pt x="293" y="181"/>
                  </a:moveTo>
                  <a:cubicBezTo>
                    <a:pt x="308" y="181"/>
                    <a:pt x="308" y="181"/>
                    <a:pt x="308" y="181"/>
                  </a:cubicBezTo>
                  <a:cubicBezTo>
                    <a:pt x="308" y="131"/>
                    <a:pt x="308" y="131"/>
                    <a:pt x="308" y="131"/>
                  </a:cubicBezTo>
                  <a:cubicBezTo>
                    <a:pt x="293" y="131"/>
                    <a:pt x="293" y="131"/>
                    <a:pt x="293" y="131"/>
                  </a:cubicBezTo>
                  <a:lnTo>
                    <a:pt x="293" y="181"/>
                  </a:lnTo>
                  <a:close/>
                  <a:moveTo>
                    <a:pt x="293" y="112"/>
                  </a:moveTo>
                  <a:cubicBezTo>
                    <a:pt x="308" y="112"/>
                    <a:pt x="308" y="112"/>
                    <a:pt x="308" y="112"/>
                  </a:cubicBezTo>
                  <a:cubicBezTo>
                    <a:pt x="308" y="125"/>
                    <a:pt x="308" y="125"/>
                    <a:pt x="308" y="125"/>
                  </a:cubicBezTo>
                  <a:cubicBezTo>
                    <a:pt x="293" y="125"/>
                    <a:pt x="293" y="125"/>
                    <a:pt x="293" y="125"/>
                  </a:cubicBezTo>
                  <a:lnTo>
                    <a:pt x="293" y="112"/>
                  </a:lnTo>
                  <a:close/>
                  <a:moveTo>
                    <a:pt x="222" y="125"/>
                  </a:moveTo>
                  <a:cubicBezTo>
                    <a:pt x="237" y="125"/>
                    <a:pt x="237" y="125"/>
                    <a:pt x="237" y="125"/>
                  </a:cubicBezTo>
                  <a:cubicBezTo>
                    <a:pt x="237" y="112"/>
                    <a:pt x="237" y="112"/>
                    <a:pt x="237" y="112"/>
                  </a:cubicBezTo>
                  <a:cubicBezTo>
                    <a:pt x="222" y="112"/>
                    <a:pt x="222" y="112"/>
                    <a:pt x="222" y="112"/>
                  </a:cubicBezTo>
                  <a:lnTo>
                    <a:pt x="222" y="125"/>
                  </a:lnTo>
                  <a:close/>
                  <a:moveTo>
                    <a:pt x="255" y="127"/>
                  </a:moveTo>
                  <a:cubicBezTo>
                    <a:pt x="255" y="127"/>
                    <a:pt x="255" y="128"/>
                    <a:pt x="255" y="131"/>
                  </a:cubicBezTo>
                  <a:cubicBezTo>
                    <a:pt x="248" y="131"/>
                    <a:pt x="248" y="131"/>
                    <a:pt x="248" y="131"/>
                  </a:cubicBezTo>
                  <a:cubicBezTo>
                    <a:pt x="248" y="141"/>
                    <a:pt x="248" y="141"/>
                    <a:pt x="248" y="141"/>
                  </a:cubicBezTo>
                  <a:cubicBezTo>
                    <a:pt x="255" y="141"/>
                    <a:pt x="255" y="141"/>
                    <a:pt x="255" y="141"/>
                  </a:cubicBezTo>
                  <a:cubicBezTo>
                    <a:pt x="255" y="141"/>
                    <a:pt x="255" y="157"/>
                    <a:pt x="255" y="181"/>
                  </a:cubicBezTo>
                  <a:cubicBezTo>
                    <a:pt x="270" y="181"/>
                    <a:pt x="270" y="181"/>
                    <a:pt x="270" y="181"/>
                  </a:cubicBezTo>
                  <a:cubicBezTo>
                    <a:pt x="270" y="157"/>
                    <a:pt x="270" y="141"/>
                    <a:pt x="270" y="141"/>
                  </a:cubicBezTo>
                  <a:cubicBezTo>
                    <a:pt x="281" y="141"/>
                    <a:pt x="281" y="141"/>
                    <a:pt x="281" y="141"/>
                  </a:cubicBezTo>
                  <a:cubicBezTo>
                    <a:pt x="281" y="131"/>
                    <a:pt x="281" y="131"/>
                    <a:pt x="281" y="131"/>
                  </a:cubicBezTo>
                  <a:cubicBezTo>
                    <a:pt x="270" y="131"/>
                    <a:pt x="270" y="131"/>
                    <a:pt x="270" y="131"/>
                  </a:cubicBezTo>
                  <a:cubicBezTo>
                    <a:pt x="270" y="128"/>
                    <a:pt x="270" y="128"/>
                    <a:pt x="270" y="128"/>
                  </a:cubicBezTo>
                  <a:cubicBezTo>
                    <a:pt x="270" y="123"/>
                    <a:pt x="274" y="121"/>
                    <a:pt x="277" y="121"/>
                  </a:cubicBezTo>
                  <a:cubicBezTo>
                    <a:pt x="279" y="121"/>
                    <a:pt x="281" y="121"/>
                    <a:pt x="282" y="121"/>
                  </a:cubicBezTo>
                  <a:cubicBezTo>
                    <a:pt x="282" y="121"/>
                    <a:pt x="282" y="112"/>
                    <a:pt x="282" y="111"/>
                  </a:cubicBezTo>
                  <a:cubicBezTo>
                    <a:pt x="281" y="111"/>
                    <a:pt x="278" y="111"/>
                    <a:pt x="273" y="111"/>
                  </a:cubicBezTo>
                  <a:cubicBezTo>
                    <a:pt x="261" y="111"/>
                    <a:pt x="255" y="118"/>
                    <a:pt x="255" y="127"/>
                  </a:cubicBezTo>
                  <a:close/>
                  <a:moveTo>
                    <a:pt x="371" y="156"/>
                  </a:moveTo>
                  <a:cubicBezTo>
                    <a:pt x="371" y="157"/>
                    <a:pt x="371" y="158"/>
                    <a:pt x="371" y="159"/>
                  </a:cubicBezTo>
                  <a:cubicBezTo>
                    <a:pt x="333" y="159"/>
                    <a:pt x="333" y="159"/>
                    <a:pt x="333" y="159"/>
                  </a:cubicBezTo>
                  <a:cubicBezTo>
                    <a:pt x="333" y="164"/>
                    <a:pt x="335" y="172"/>
                    <a:pt x="344" y="172"/>
                  </a:cubicBezTo>
                  <a:cubicBezTo>
                    <a:pt x="352" y="172"/>
                    <a:pt x="354" y="168"/>
                    <a:pt x="355" y="166"/>
                  </a:cubicBezTo>
                  <a:cubicBezTo>
                    <a:pt x="369" y="166"/>
                    <a:pt x="369" y="166"/>
                    <a:pt x="369" y="166"/>
                  </a:cubicBezTo>
                  <a:cubicBezTo>
                    <a:pt x="369" y="168"/>
                    <a:pt x="365" y="182"/>
                    <a:pt x="345" y="182"/>
                  </a:cubicBezTo>
                  <a:cubicBezTo>
                    <a:pt x="329" y="182"/>
                    <a:pt x="318" y="172"/>
                    <a:pt x="318" y="156"/>
                  </a:cubicBezTo>
                  <a:cubicBezTo>
                    <a:pt x="318" y="140"/>
                    <a:pt x="329" y="130"/>
                    <a:pt x="344" y="130"/>
                  </a:cubicBezTo>
                  <a:cubicBezTo>
                    <a:pt x="359" y="130"/>
                    <a:pt x="371" y="140"/>
                    <a:pt x="371" y="156"/>
                  </a:cubicBezTo>
                  <a:close/>
                  <a:moveTo>
                    <a:pt x="356" y="151"/>
                  </a:moveTo>
                  <a:cubicBezTo>
                    <a:pt x="355" y="146"/>
                    <a:pt x="352" y="140"/>
                    <a:pt x="344" y="140"/>
                  </a:cubicBezTo>
                  <a:cubicBezTo>
                    <a:pt x="337" y="140"/>
                    <a:pt x="333" y="145"/>
                    <a:pt x="333" y="151"/>
                  </a:cubicBezTo>
                  <a:lnTo>
                    <a:pt x="356" y="151"/>
                  </a:lnTo>
                  <a:close/>
                  <a:moveTo>
                    <a:pt x="41" y="44"/>
                  </a:moveTo>
                  <a:cubicBezTo>
                    <a:pt x="41" y="69"/>
                    <a:pt x="41" y="69"/>
                    <a:pt x="41" y="69"/>
                  </a:cubicBezTo>
                  <a:cubicBezTo>
                    <a:pt x="26" y="69"/>
                    <a:pt x="26" y="69"/>
                    <a:pt x="26" y="69"/>
                  </a:cubicBezTo>
                  <a:cubicBezTo>
                    <a:pt x="26" y="0"/>
                    <a:pt x="26" y="0"/>
                    <a:pt x="26" y="0"/>
                  </a:cubicBezTo>
                  <a:cubicBezTo>
                    <a:pt x="47" y="0"/>
                    <a:pt x="54" y="0"/>
                    <a:pt x="54" y="0"/>
                  </a:cubicBezTo>
                  <a:cubicBezTo>
                    <a:pt x="75" y="0"/>
                    <a:pt x="82" y="13"/>
                    <a:pt x="82" y="22"/>
                  </a:cubicBezTo>
                  <a:cubicBezTo>
                    <a:pt x="82" y="34"/>
                    <a:pt x="73" y="44"/>
                    <a:pt x="54" y="44"/>
                  </a:cubicBezTo>
                  <a:lnTo>
                    <a:pt x="41" y="44"/>
                  </a:lnTo>
                  <a:close/>
                  <a:moveTo>
                    <a:pt x="54" y="32"/>
                  </a:moveTo>
                  <a:cubicBezTo>
                    <a:pt x="62" y="32"/>
                    <a:pt x="66" y="29"/>
                    <a:pt x="66" y="22"/>
                  </a:cubicBezTo>
                  <a:cubicBezTo>
                    <a:pt x="66" y="17"/>
                    <a:pt x="63" y="13"/>
                    <a:pt x="54" y="13"/>
                  </a:cubicBezTo>
                  <a:cubicBezTo>
                    <a:pt x="54" y="13"/>
                    <a:pt x="45" y="13"/>
                    <a:pt x="41" y="13"/>
                  </a:cubicBezTo>
                  <a:cubicBezTo>
                    <a:pt x="41" y="32"/>
                    <a:pt x="41" y="32"/>
                    <a:pt x="41" y="32"/>
                  </a:cubicBezTo>
                  <a:cubicBezTo>
                    <a:pt x="46" y="32"/>
                    <a:pt x="54" y="32"/>
                    <a:pt x="54" y="32"/>
                  </a:cubicBezTo>
                  <a:close/>
                  <a:moveTo>
                    <a:pt x="106" y="26"/>
                  </a:moveTo>
                  <a:cubicBezTo>
                    <a:pt x="107" y="25"/>
                    <a:pt x="111" y="18"/>
                    <a:pt x="120" y="18"/>
                  </a:cubicBezTo>
                  <a:cubicBezTo>
                    <a:pt x="122" y="18"/>
                    <a:pt x="124" y="18"/>
                    <a:pt x="125" y="18"/>
                  </a:cubicBezTo>
                  <a:cubicBezTo>
                    <a:pt x="125" y="20"/>
                    <a:pt x="125" y="30"/>
                    <a:pt x="125" y="31"/>
                  </a:cubicBezTo>
                  <a:cubicBezTo>
                    <a:pt x="124" y="31"/>
                    <a:pt x="121" y="31"/>
                    <a:pt x="119" y="31"/>
                  </a:cubicBezTo>
                  <a:cubicBezTo>
                    <a:pt x="111" y="31"/>
                    <a:pt x="106" y="35"/>
                    <a:pt x="106" y="45"/>
                  </a:cubicBezTo>
                  <a:cubicBezTo>
                    <a:pt x="106" y="45"/>
                    <a:pt x="106" y="50"/>
                    <a:pt x="106" y="69"/>
                  </a:cubicBezTo>
                  <a:cubicBezTo>
                    <a:pt x="92" y="69"/>
                    <a:pt x="92" y="69"/>
                    <a:pt x="92" y="69"/>
                  </a:cubicBezTo>
                  <a:cubicBezTo>
                    <a:pt x="92" y="39"/>
                    <a:pt x="92" y="34"/>
                    <a:pt x="92" y="34"/>
                  </a:cubicBezTo>
                  <a:cubicBezTo>
                    <a:pt x="92" y="26"/>
                    <a:pt x="92" y="20"/>
                    <a:pt x="91" y="19"/>
                  </a:cubicBezTo>
                  <a:cubicBezTo>
                    <a:pt x="91" y="19"/>
                    <a:pt x="92" y="19"/>
                    <a:pt x="105" y="19"/>
                  </a:cubicBezTo>
                  <a:cubicBezTo>
                    <a:pt x="106" y="26"/>
                    <a:pt x="106" y="26"/>
                    <a:pt x="106" y="26"/>
                  </a:cubicBezTo>
                  <a:cubicBezTo>
                    <a:pt x="106" y="26"/>
                    <a:pt x="106" y="26"/>
                    <a:pt x="106" y="26"/>
                  </a:cubicBezTo>
                  <a:close/>
                  <a:moveTo>
                    <a:pt x="146" y="47"/>
                  </a:moveTo>
                  <a:cubicBezTo>
                    <a:pt x="146" y="52"/>
                    <a:pt x="148" y="60"/>
                    <a:pt x="157" y="60"/>
                  </a:cubicBezTo>
                  <a:cubicBezTo>
                    <a:pt x="164" y="60"/>
                    <a:pt x="167" y="56"/>
                    <a:pt x="168" y="53"/>
                  </a:cubicBezTo>
                  <a:cubicBezTo>
                    <a:pt x="182" y="53"/>
                    <a:pt x="182" y="53"/>
                    <a:pt x="182" y="53"/>
                  </a:cubicBezTo>
                  <a:cubicBezTo>
                    <a:pt x="181" y="56"/>
                    <a:pt x="178" y="70"/>
                    <a:pt x="157" y="70"/>
                  </a:cubicBezTo>
                  <a:cubicBezTo>
                    <a:pt x="142" y="70"/>
                    <a:pt x="131" y="60"/>
                    <a:pt x="131" y="44"/>
                  </a:cubicBezTo>
                  <a:cubicBezTo>
                    <a:pt x="131" y="28"/>
                    <a:pt x="141" y="18"/>
                    <a:pt x="157" y="18"/>
                  </a:cubicBezTo>
                  <a:cubicBezTo>
                    <a:pt x="172" y="18"/>
                    <a:pt x="183" y="28"/>
                    <a:pt x="183" y="44"/>
                  </a:cubicBezTo>
                  <a:cubicBezTo>
                    <a:pt x="183" y="45"/>
                    <a:pt x="183" y="46"/>
                    <a:pt x="183" y="47"/>
                  </a:cubicBezTo>
                  <a:lnTo>
                    <a:pt x="146" y="47"/>
                  </a:lnTo>
                  <a:close/>
                  <a:moveTo>
                    <a:pt x="168" y="38"/>
                  </a:moveTo>
                  <a:cubicBezTo>
                    <a:pt x="168" y="34"/>
                    <a:pt x="164" y="28"/>
                    <a:pt x="157" y="28"/>
                  </a:cubicBezTo>
                  <a:cubicBezTo>
                    <a:pt x="150" y="28"/>
                    <a:pt x="146" y="33"/>
                    <a:pt x="146" y="38"/>
                  </a:cubicBezTo>
                  <a:lnTo>
                    <a:pt x="168" y="38"/>
                  </a:lnTo>
                  <a:close/>
                  <a:moveTo>
                    <a:pt x="257" y="39"/>
                  </a:moveTo>
                  <a:cubicBezTo>
                    <a:pt x="257" y="33"/>
                    <a:pt x="255" y="29"/>
                    <a:pt x="248" y="29"/>
                  </a:cubicBezTo>
                  <a:cubicBezTo>
                    <a:pt x="243" y="29"/>
                    <a:pt x="240" y="33"/>
                    <a:pt x="240" y="39"/>
                  </a:cubicBezTo>
                  <a:cubicBezTo>
                    <a:pt x="240" y="69"/>
                    <a:pt x="240" y="69"/>
                    <a:pt x="240" y="69"/>
                  </a:cubicBezTo>
                  <a:cubicBezTo>
                    <a:pt x="225" y="69"/>
                    <a:pt x="225" y="69"/>
                    <a:pt x="225" y="69"/>
                  </a:cubicBezTo>
                  <a:cubicBezTo>
                    <a:pt x="225" y="48"/>
                    <a:pt x="225" y="39"/>
                    <a:pt x="225" y="39"/>
                  </a:cubicBezTo>
                  <a:cubicBezTo>
                    <a:pt x="225" y="33"/>
                    <a:pt x="223" y="29"/>
                    <a:pt x="217" y="29"/>
                  </a:cubicBezTo>
                  <a:cubicBezTo>
                    <a:pt x="211" y="29"/>
                    <a:pt x="208" y="33"/>
                    <a:pt x="208" y="39"/>
                  </a:cubicBezTo>
                  <a:cubicBezTo>
                    <a:pt x="208" y="69"/>
                    <a:pt x="208" y="69"/>
                    <a:pt x="208" y="69"/>
                  </a:cubicBezTo>
                  <a:cubicBezTo>
                    <a:pt x="193" y="69"/>
                    <a:pt x="193" y="69"/>
                    <a:pt x="193" y="69"/>
                  </a:cubicBezTo>
                  <a:cubicBezTo>
                    <a:pt x="193" y="36"/>
                    <a:pt x="193" y="32"/>
                    <a:pt x="193" y="32"/>
                  </a:cubicBezTo>
                  <a:cubicBezTo>
                    <a:pt x="193" y="27"/>
                    <a:pt x="193" y="20"/>
                    <a:pt x="193" y="19"/>
                  </a:cubicBezTo>
                  <a:cubicBezTo>
                    <a:pt x="193" y="19"/>
                    <a:pt x="194" y="19"/>
                    <a:pt x="207" y="19"/>
                  </a:cubicBezTo>
                  <a:cubicBezTo>
                    <a:pt x="207" y="25"/>
                    <a:pt x="207" y="25"/>
                    <a:pt x="207" y="25"/>
                  </a:cubicBezTo>
                  <a:cubicBezTo>
                    <a:pt x="207" y="25"/>
                    <a:pt x="207" y="25"/>
                    <a:pt x="207" y="25"/>
                  </a:cubicBezTo>
                  <a:cubicBezTo>
                    <a:pt x="208" y="24"/>
                    <a:pt x="213" y="18"/>
                    <a:pt x="222" y="18"/>
                  </a:cubicBezTo>
                  <a:cubicBezTo>
                    <a:pt x="233" y="18"/>
                    <a:pt x="237" y="25"/>
                    <a:pt x="237" y="26"/>
                  </a:cubicBezTo>
                  <a:cubicBezTo>
                    <a:pt x="238" y="26"/>
                    <a:pt x="238" y="26"/>
                    <a:pt x="238" y="26"/>
                  </a:cubicBezTo>
                  <a:cubicBezTo>
                    <a:pt x="239" y="25"/>
                    <a:pt x="244" y="18"/>
                    <a:pt x="253" y="18"/>
                  </a:cubicBezTo>
                  <a:cubicBezTo>
                    <a:pt x="266" y="18"/>
                    <a:pt x="272" y="26"/>
                    <a:pt x="272" y="38"/>
                  </a:cubicBezTo>
                  <a:cubicBezTo>
                    <a:pt x="272" y="38"/>
                    <a:pt x="272" y="50"/>
                    <a:pt x="272" y="69"/>
                  </a:cubicBezTo>
                  <a:cubicBezTo>
                    <a:pt x="257" y="69"/>
                    <a:pt x="257" y="69"/>
                    <a:pt x="257" y="69"/>
                  </a:cubicBezTo>
                  <a:cubicBezTo>
                    <a:pt x="257" y="48"/>
                    <a:pt x="257" y="39"/>
                    <a:pt x="257" y="39"/>
                  </a:cubicBezTo>
                  <a:close/>
                  <a:moveTo>
                    <a:pt x="300" y="13"/>
                  </a:moveTo>
                  <a:cubicBezTo>
                    <a:pt x="286" y="13"/>
                    <a:pt x="286" y="13"/>
                    <a:pt x="286" y="13"/>
                  </a:cubicBezTo>
                  <a:cubicBezTo>
                    <a:pt x="286" y="0"/>
                    <a:pt x="286" y="0"/>
                    <a:pt x="286" y="0"/>
                  </a:cubicBezTo>
                  <a:cubicBezTo>
                    <a:pt x="300" y="0"/>
                    <a:pt x="300" y="0"/>
                    <a:pt x="300" y="0"/>
                  </a:cubicBezTo>
                  <a:lnTo>
                    <a:pt x="300" y="13"/>
                  </a:lnTo>
                  <a:close/>
                  <a:moveTo>
                    <a:pt x="286" y="69"/>
                  </a:moveTo>
                  <a:cubicBezTo>
                    <a:pt x="286" y="19"/>
                    <a:pt x="286" y="19"/>
                    <a:pt x="286" y="19"/>
                  </a:cubicBezTo>
                  <a:cubicBezTo>
                    <a:pt x="300" y="19"/>
                    <a:pt x="300" y="19"/>
                    <a:pt x="300" y="19"/>
                  </a:cubicBezTo>
                  <a:cubicBezTo>
                    <a:pt x="300" y="69"/>
                    <a:pt x="300" y="69"/>
                    <a:pt x="300" y="69"/>
                  </a:cubicBezTo>
                  <a:lnTo>
                    <a:pt x="286" y="69"/>
                  </a:lnTo>
                  <a:close/>
                  <a:moveTo>
                    <a:pt x="325" y="47"/>
                  </a:moveTo>
                  <a:cubicBezTo>
                    <a:pt x="326" y="52"/>
                    <a:pt x="328" y="60"/>
                    <a:pt x="337" y="60"/>
                  </a:cubicBezTo>
                  <a:cubicBezTo>
                    <a:pt x="344" y="60"/>
                    <a:pt x="347" y="56"/>
                    <a:pt x="348" y="53"/>
                  </a:cubicBezTo>
                  <a:cubicBezTo>
                    <a:pt x="362" y="53"/>
                    <a:pt x="362" y="53"/>
                    <a:pt x="362" y="53"/>
                  </a:cubicBezTo>
                  <a:cubicBezTo>
                    <a:pt x="361" y="56"/>
                    <a:pt x="358" y="70"/>
                    <a:pt x="337" y="70"/>
                  </a:cubicBezTo>
                  <a:cubicBezTo>
                    <a:pt x="322" y="70"/>
                    <a:pt x="311" y="60"/>
                    <a:pt x="311" y="44"/>
                  </a:cubicBezTo>
                  <a:cubicBezTo>
                    <a:pt x="311" y="28"/>
                    <a:pt x="321" y="18"/>
                    <a:pt x="337" y="18"/>
                  </a:cubicBezTo>
                  <a:cubicBezTo>
                    <a:pt x="352" y="18"/>
                    <a:pt x="363" y="28"/>
                    <a:pt x="363" y="44"/>
                  </a:cubicBezTo>
                  <a:cubicBezTo>
                    <a:pt x="363" y="45"/>
                    <a:pt x="363" y="46"/>
                    <a:pt x="363" y="47"/>
                  </a:cubicBezTo>
                  <a:lnTo>
                    <a:pt x="325" y="47"/>
                  </a:lnTo>
                  <a:close/>
                  <a:moveTo>
                    <a:pt x="348" y="38"/>
                  </a:moveTo>
                  <a:cubicBezTo>
                    <a:pt x="348" y="34"/>
                    <a:pt x="344" y="28"/>
                    <a:pt x="337" y="28"/>
                  </a:cubicBezTo>
                  <a:cubicBezTo>
                    <a:pt x="330" y="28"/>
                    <a:pt x="326" y="33"/>
                    <a:pt x="326" y="38"/>
                  </a:cubicBezTo>
                  <a:lnTo>
                    <a:pt x="348" y="38"/>
                  </a:lnTo>
                  <a:close/>
                  <a:moveTo>
                    <a:pt x="387" y="26"/>
                  </a:moveTo>
                  <a:cubicBezTo>
                    <a:pt x="388" y="25"/>
                    <a:pt x="392" y="18"/>
                    <a:pt x="401" y="18"/>
                  </a:cubicBezTo>
                  <a:cubicBezTo>
                    <a:pt x="403" y="18"/>
                    <a:pt x="405" y="18"/>
                    <a:pt x="406" y="18"/>
                  </a:cubicBezTo>
                  <a:cubicBezTo>
                    <a:pt x="406" y="20"/>
                    <a:pt x="406" y="30"/>
                    <a:pt x="406" y="31"/>
                  </a:cubicBezTo>
                  <a:cubicBezTo>
                    <a:pt x="405" y="31"/>
                    <a:pt x="402" y="31"/>
                    <a:pt x="400" y="31"/>
                  </a:cubicBezTo>
                  <a:cubicBezTo>
                    <a:pt x="392" y="31"/>
                    <a:pt x="387" y="35"/>
                    <a:pt x="387" y="45"/>
                  </a:cubicBezTo>
                  <a:cubicBezTo>
                    <a:pt x="387" y="45"/>
                    <a:pt x="387" y="50"/>
                    <a:pt x="387" y="69"/>
                  </a:cubicBezTo>
                  <a:cubicBezTo>
                    <a:pt x="373" y="69"/>
                    <a:pt x="373" y="69"/>
                    <a:pt x="373" y="69"/>
                  </a:cubicBezTo>
                  <a:cubicBezTo>
                    <a:pt x="373" y="39"/>
                    <a:pt x="373" y="34"/>
                    <a:pt x="373" y="34"/>
                  </a:cubicBezTo>
                  <a:cubicBezTo>
                    <a:pt x="373" y="26"/>
                    <a:pt x="373" y="20"/>
                    <a:pt x="372" y="19"/>
                  </a:cubicBezTo>
                  <a:cubicBezTo>
                    <a:pt x="372" y="19"/>
                    <a:pt x="373" y="19"/>
                    <a:pt x="386" y="19"/>
                  </a:cubicBezTo>
                  <a:cubicBezTo>
                    <a:pt x="386" y="26"/>
                    <a:pt x="386" y="26"/>
                    <a:pt x="386" y="26"/>
                  </a:cubicBezTo>
                  <a:cubicBezTo>
                    <a:pt x="387" y="26"/>
                    <a:pt x="387" y="26"/>
                    <a:pt x="387" y="2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62" name="Freeform 25"/>
            <p:cNvSpPr>
              <a:spLocks/>
            </p:cNvSpPr>
            <p:nvPr/>
          </p:nvSpPr>
          <p:spPr bwMode="auto">
            <a:xfrm>
              <a:off x="5168" y="469"/>
              <a:ext cx="87" cy="127"/>
            </a:xfrm>
            <a:custGeom>
              <a:avLst/>
              <a:gdLst>
                <a:gd name="T0" fmla="*/ 453 w 73"/>
                <a:gd name="T1" fmla="*/ 3 h 110"/>
                <a:gd name="T2" fmla="*/ 276 w 73"/>
                <a:gd name="T3" fmla="*/ 0 h 110"/>
                <a:gd name="T4" fmla="*/ 0 w 73"/>
                <a:gd name="T5" fmla="*/ 162 h 110"/>
                <a:gd name="T6" fmla="*/ 189 w 73"/>
                <a:gd name="T7" fmla="*/ 308 h 110"/>
                <a:gd name="T8" fmla="*/ 225 w 73"/>
                <a:gd name="T9" fmla="*/ 321 h 110"/>
                <a:gd name="T10" fmla="*/ 311 w 73"/>
                <a:gd name="T11" fmla="*/ 372 h 110"/>
                <a:gd name="T12" fmla="*/ 178 w 73"/>
                <a:gd name="T13" fmla="*/ 414 h 110"/>
                <a:gd name="T14" fmla="*/ 1 w 73"/>
                <a:gd name="T15" fmla="*/ 403 h 110"/>
                <a:gd name="T16" fmla="*/ 1 w 73"/>
                <a:gd name="T17" fmla="*/ 521 h 110"/>
                <a:gd name="T18" fmla="*/ 210 w 73"/>
                <a:gd name="T19" fmla="*/ 536 h 110"/>
                <a:gd name="T20" fmla="*/ 504 w 73"/>
                <a:gd name="T21" fmla="*/ 356 h 110"/>
                <a:gd name="T22" fmla="*/ 329 w 73"/>
                <a:gd name="T23" fmla="*/ 216 h 110"/>
                <a:gd name="T24" fmla="*/ 281 w 73"/>
                <a:gd name="T25" fmla="*/ 200 h 110"/>
                <a:gd name="T26" fmla="*/ 206 w 73"/>
                <a:gd name="T27" fmla="*/ 150 h 110"/>
                <a:gd name="T28" fmla="*/ 311 w 73"/>
                <a:gd name="T29" fmla="*/ 113 h 110"/>
                <a:gd name="T30" fmla="*/ 453 w 73"/>
                <a:gd name="T31" fmla="*/ 126 h 110"/>
                <a:gd name="T32" fmla="*/ 453 w 73"/>
                <a:gd name="T33" fmla="*/ 3 h 11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3"/>
                <a:gd name="T52" fmla="*/ 0 h 110"/>
                <a:gd name="T53" fmla="*/ 73 w 73"/>
                <a:gd name="T54" fmla="*/ 110 h 11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3" h="110">
                  <a:moveTo>
                    <a:pt x="66" y="3"/>
                  </a:moveTo>
                  <a:cubicBezTo>
                    <a:pt x="65" y="3"/>
                    <a:pt x="53" y="0"/>
                    <a:pt x="40" y="0"/>
                  </a:cubicBezTo>
                  <a:cubicBezTo>
                    <a:pt x="15" y="0"/>
                    <a:pt x="0" y="13"/>
                    <a:pt x="0" y="33"/>
                  </a:cubicBezTo>
                  <a:cubicBezTo>
                    <a:pt x="0" y="51"/>
                    <a:pt x="13" y="59"/>
                    <a:pt x="28" y="64"/>
                  </a:cubicBezTo>
                  <a:cubicBezTo>
                    <a:pt x="29" y="65"/>
                    <a:pt x="32" y="65"/>
                    <a:pt x="33" y="66"/>
                  </a:cubicBezTo>
                  <a:cubicBezTo>
                    <a:pt x="40" y="68"/>
                    <a:pt x="45" y="71"/>
                    <a:pt x="45" y="77"/>
                  </a:cubicBezTo>
                  <a:cubicBezTo>
                    <a:pt x="45" y="83"/>
                    <a:pt x="39" y="86"/>
                    <a:pt x="26" y="86"/>
                  </a:cubicBezTo>
                  <a:cubicBezTo>
                    <a:pt x="14" y="86"/>
                    <a:pt x="3" y="83"/>
                    <a:pt x="1" y="83"/>
                  </a:cubicBezTo>
                  <a:cubicBezTo>
                    <a:pt x="1" y="107"/>
                    <a:pt x="1" y="107"/>
                    <a:pt x="1" y="107"/>
                  </a:cubicBezTo>
                  <a:cubicBezTo>
                    <a:pt x="2" y="107"/>
                    <a:pt x="15" y="110"/>
                    <a:pt x="30" y="110"/>
                  </a:cubicBezTo>
                  <a:cubicBezTo>
                    <a:pt x="50" y="110"/>
                    <a:pt x="73" y="101"/>
                    <a:pt x="73" y="74"/>
                  </a:cubicBezTo>
                  <a:cubicBezTo>
                    <a:pt x="73" y="61"/>
                    <a:pt x="66" y="49"/>
                    <a:pt x="48" y="44"/>
                  </a:cubicBezTo>
                  <a:cubicBezTo>
                    <a:pt x="41" y="42"/>
                    <a:pt x="41" y="42"/>
                    <a:pt x="41" y="42"/>
                  </a:cubicBezTo>
                  <a:cubicBezTo>
                    <a:pt x="36" y="40"/>
                    <a:pt x="29" y="38"/>
                    <a:pt x="29" y="31"/>
                  </a:cubicBezTo>
                  <a:cubicBezTo>
                    <a:pt x="29" y="26"/>
                    <a:pt x="34" y="23"/>
                    <a:pt x="45" y="23"/>
                  </a:cubicBezTo>
                  <a:cubicBezTo>
                    <a:pt x="54" y="23"/>
                    <a:pt x="66" y="26"/>
                    <a:pt x="66" y="26"/>
                  </a:cubicBezTo>
                  <a:lnTo>
                    <a:pt x="66" y="3"/>
                  </a:lnTo>
                  <a:close/>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pic>
        <p:nvPicPr>
          <p:cNvPr id="27653" name="Picture 18" descr="Gold_Partner_rgb.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718300" y="4173538"/>
            <a:ext cx="1209675"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4" name="Picture 18" descr="HTS-B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338" y="0"/>
            <a:ext cx="9077325"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18" descr="HTS-B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8" y="0"/>
            <a:ext cx="9077325"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Table 1"/>
          <p:cNvGraphicFramePr>
            <a:graphicFrameLocks noGrp="1"/>
          </p:cNvGraphicFramePr>
          <p:nvPr>
            <p:extLst>
              <p:ext uri="{D42A27DB-BD31-4B8C-83A1-F6EECF244321}">
                <p14:modId xmlns:p14="http://schemas.microsoft.com/office/powerpoint/2010/main" val="2629181667"/>
              </p:ext>
            </p:extLst>
          </p:nvPr>
        </p:nvGraphicFramePr>
        <p:xfrm>
          <a:off x="1270000" y="1828800"/>
          <a:ext cx="6604000" cy="4152747"/>
        </p:xfrm>
        <a:graphic>
          <a:graphicData uri="http://schemas.openxmlformats.org/drawingml/2006/table">
            <a:tbl>
              <a:tblPr/>
              <a:tblGrid>
                <a:gridCol w="3968750"/>
                <a:gridCol w="1079500"/>
                <a:gridCol w="777875"/>
                <a:gridCol w="777875"/>
              </a:tblGrid>
              <a:tr h="419084">
                <a:tc>
                  <a:txBody>
                    <a:bodyPr/>
                    <a:lstStyle/>
                    <a:p>
                      <a:pPr algn="l" fontAlgn="ctr"/>
                      <a:r>
                        <a:rPr lang="en-US" sz="900" b="1" i="0" u="none" strike="noStrike" dirty="0">
                          <a:solidFill>
                            <a:srgbClr val="FFFFFF"/>
                          </a:solidFill>
                          <a:effectLst/>
                          <a:latin typeface="Arial Narrow"/>
                        </a:rPr>
                        <a:t>HERITAGE  VIRTUAL IT PARTNER - TOOLS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900" b="1" i="0" u="none" strike="noStrike">
                          <a:solidFill>
                            <a:srgbClr val="FFFFFF"/>
                          </a:solidFill>
                          <a:effectLst/>
                          <a:latin typeface="Arial Narrow"/>
                        </a:rPr>
                        <a:t>Qty</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900" b="1" i="0" u="none" strike="noStrike">
                          <a:solidFill>
                            <a:srgbClr val="FFFFFF"/>
                          </a:solidFill>
                          <a:effectLst/>
                          <a:latin typeface="Arial Narrow"/>
                        </a:rPr>
                        <a:t>Monthly       Costs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900" b="1" i="0" u="none" strike="noStrike">
                          <a:solidFill>
                            <a:srgbClr val="FFFFFF"/>
                          </a:solidFill>
                          <a:effectLst/>
                          <a:latin typeface="Arial Narrow"/>
                        </a:rPr>
                        <a:t>Total</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r>
              <a:tr h="219067">
                <a:tc>
                  <a:txBody>
                    <a:bodyPr/>
                    <a:lstStyle/>
                    <a:p>
                      <a:pPr algn="l" fontAlgn="b"/>
                      <a:r>
                        <a:rPr lang="en-US" sz="800" b="0" i="0" u="none" strike="noStrike">
                          <a:solidFill>
                            <a:srgbClr val="000000"/>
                          </a:solidFill>
                          <a:effectLst/>
                          <a:latin typeface="Arial Narrow"/>
                        </a:rPr>
                        <a:t>Labtech - monitoring, alerting, reporting, patching, remediation </a:t>
                      </a:r>
                    </a:p>
                  </a:txBody>
                  <a:tcPr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en-US" sz="800" b="0" i="0" u="none" strike="noStrike">
                          <a:solidFill>
                            <a:srgbClr val="000000"/>
                          </a:solidFill>
                          <a:effectLst/>
                          <a:latin typeface="Arial Narrow"/>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800" b="0" i="0" u="none" strike="noStrike">
                          <a:solidFill>
                            <a:srgbClr val="000000"/>
                          </a:solidFill>
                          <a:effectLst/>
                          <a:latin typeface="Arial Narrow"/>
                        </a:rPr>
                        <a:t>$7.00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800" b="1" i="0" u="none" strike="noStrike">
                          <a:solidFill>
                            <a:srgbClr val="000000"/>
                          </a:solidFill>
                          <a:effectLst/>
                          <a:latin typeface="Arial Narrow"/>
                        </a:rPr>
                        <a:t>$0.00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219067">
                <a:tc>
                  <a:txBody>
                    <a:bodyPr/>
                    <a:lstStyle/>
                    <a:p>
                      <a:pPr algn="l" fontAlgn="b"/>
                      <a:r>
                        <a:rPr lang="en-US" sz="800" b="0" i="0" u="none" strike="noStrike">
                          <a:solidFill>
                            <a:srgbClr val="000000"/>
                          </a:solidFill>
                          <a:effectLst/>
                          <a:latin typeface="Arial Narrow"/>
                        </a:rPr>
                        <a:t>includes Assurance updates </a:t>
                      </a:r>
                    </a:p>
                  </a:txBody>
                  <a:tcPr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r>
              <a:tr h="219067">
                <a:tc>
                  <a:txBody>
                    <a:bodyPr/>
                    <a:lstStyle/>
                    <a:p>
                      <a:pPr algn="l" fontAlgn="b"/>
                      <a:r>
                        <a:rPr lang="en-US" sz="800" b="1" i="0" u="none" strike="noStrike">
                          <a:solidFill>
                            <a:srgbClr val="000000"/>
                          </a:solidFill>
                          <a:effectLst/>
                          <a:latin typeface="Arial Narrow"/>
                        </a:rPr>
                        <a:t>Secuity Bundle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B7DEE8"/>
                    </a:solidFill>
                  </a:tcPr>
                </a:tc>
                <a:tc rowSpan="2">
                  <a:txBody>
                    <a:bodyPr/>
                    <a:lstStyle/>
                    <a:p>
                      <a:pPr algn="ctr" fontAlgn="ctr"/>
                      <a:r>
                        <a:rPr lang="en-US" sz="800" b="1" i="0" u="none" strike="noStrike">
                          <a:solidFill>
                            <a:srgbClr val="000000"/>
                          </a:solidFill>
                          <a:effectLst/>
                          <a:latin typeface="Arial Narrow"/>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rowSpan="2">
                  <a:txBody>
                    <a:bodyPr/>
                    <a:lstStyle/>
                    <a:p>
                      <a:pPr algn="ctr" fontAlgn="ctr"/>
                      <a:r>
                        <a:rPr lang="en-US" sz="800" b="0" i="0" u="none" strike="noStrike">
                          <a:solidFill>
                            <a:srgbClr val="000000"/>
                          </a:solidFill>
                          <a:effectLst/>
                          <a:latin typeface="Arial Narrow"/>
                        </a:rPr>
                        <a:t>$5.50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rowSpan="2">
                  <a:txBody>
                    <a:bodyPr/>
                    <a:lstStyle/>
                    <a:p>
                      <a:pPr algn="ctr" fontAlgn="ctr"/>
                      <a:r>
                        <a:rPr lang="en-US" sz="800" b="1" i="0" u="none" strike="noStrike">
                          <a:solidFill>
                            <a:srgbClr val="000000"/>
                          </a:solidFill>
                          <a:effectLst/>
                          <a:latin typeface="Arial Narrow"/>
                        </a:rPr>
                        <a:t>$0.00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r>
              <a:tr h="219067">
                <a:tc>
                  <a:txBody>
                    <a:bodyPr/>
                    <a:lstStyle/>
                    <a:p>
                      <a:pPr algn="l" fontAlgn="b"/>
                      <a:r>
                        <a:rPr lang="en-US" sz="800" b="1" i="0" u="none" strike="noStrike" dirty="0" err="1">
                          <a:solidFill>
                            <a:srgbClr val="000000"/>
                          </a:solidFill>
                          <a:effectLst/>
                          <a:latin typeface="Arial Narrow"/>
                        </a:rPr>
                        <a:t>Appcare</a:t>
                      </a:r>
                      <a:r>
                        <a:rPr lang="en-US" sz="800" b="1" i="0" u="none" strike="noStrike" dirty="0">
                          <a:solidFill>
                            <a:srgbClr val="000000"/>
                          </a:solidFill>
                          <a:effectLst/>
                          <a:latin typeface="Arial Narrow"/>
                        </a:rPr>
                        <a:t>, Hitman, Malware Bytes, </a:t>
                      </a:r>
                      <a:r>
                        <a:rPr lang="en-US" sz="800" b="1" i="0" u="none" strike="noStrike" dirty="0" err="1" smtClean="0">
                          <a:solidFill>
                            <a:srgbClr val="000000"/>
                          </a:solidFill>
                          <a:effectLst/>
                          <a:latin typeface="Arial Narrow"/>
                        </a:rPr>
                        <a:t>CCeaner</a:t>
                      </a:r>
                      <a:r>
                        <a:rPr lang="en-US" sz="800" b="1" i="0" u="none" strike="noStrike" dirty="0" smtClean="0">
                          <a:solidFill>
                            <a:srgbClr val="000000"/>
                          </a:solidFill>
                          <a:effectLst/>
                          <a:latin typeface="Arial Narrow"/>
                        </a:rPr>
                        <a:t> </a:t>
                      </a:r>
                      <a:endParaRPr lang="en-US" sz="800" b="1" i="0" u="none" strike="noStrike" dirty="0">
                        <a:solidFill>
                          <a:srgbClr val="000000"/>
                        </a:solidFill>
                        <a:effectLst/>
                        <a:latin typeface="Arial Narrow"/>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vMerge="1">
                  <a:txBody>
                    <a:bodyPr/>
                    <a:lstStyle/>
                    <a:p>
                      <a:endParaRPr lang="en-US"/>
                    </a:p>
                  </a:txBody>
                  <a:tcPr/>
                </a:tc>
                <a:tc vMerge="1">
                  <a:txBody>
                    <a:bodyPr/>
                    <a:lstStyle/>
                    <a:p>
                      <a:endParaRPr lang="en-US"/>
                    </a:p>
                  </a:txBody>
                  <a:tcPr/>
                </a:tc>
              </a:tr>
              <a:tr h="219067">
                <a:tc>
                  <a:txBody>
                    <a:bodyPr/>
                    <a:lstStyle/>
                    <a:p>
                      <a:pPr algn="l" fontAlgn="b"/>
                      <a:r>
                        <a:rPr lang="en-US" sz="800" b="0" i="1" u="none" strike="noStrike" dirty="0">
                          <a:solidFill>
                            <a:srgbClr val="000000"/>
                          </a:solidFill>
                          <a:effectLst/>
                          <a:latin typeface="Arial Narrow"/>
                        </a:rPr>
                        <a:t>3rd party patching, secondary virus, malware protection, </a:t>
                      </a:r>
                      <a:r>
                        <a:rPr lang="en-US" sz="800" b="0" i="1" u="none" strike="noStrike" dirty="0" smtClean="0">
                          <a:solidFill>
                            <a:srgbClr val="000000"/>
                          </a:solidFill>
                          <a:effectLst/>
                          <a:latin typeface="Arial Narrow"/>
                        </a:rPr>
                        <a:t>disk </a:t>
                      </a:r>
                      <a:r>
                        <a:rPr lang="en-US" sz="800" b="0" i="1" u="none" strike="noStrike" dirty="0">
                          <a:solidFill>
                            <a:srgbClr val="000000"/>
                          </a:solidFill>
                          <a:effectLst/>
                          <a:latin typeface="Arial Narrow"/>
                        </a:rPr>
                        <a:t>cleaner </a:t>
                      </a:r>
                    </a:p>
                  </a:txBody>
                  <a:tcPr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Narrow"/>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Arial Narrow"/>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000000"/>
                          </a:solidFill>
                          <a:effectLst/>
                          <a:latin typeface="Arial Narrow"/>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r>
              <a:tr h="219067">
                <a:tc>
                  <a:txBody>
                    <a:bodyPr/>
                    <a:lstStyle/>
                    <a:p>
                      <a:pPr algn="l" fontAlgn="b"/>
                      <a:r>
                        <a:rPr lang="en-US" sz="800" b="1" i="0" u="none" strike="noStrike">
                          <a:solidFill>
                            <a:srgbClr val="000000"/>
                          </a:solidFill>
                          <a:effectLst/>
                          <a:latin typeface="Arial Narrow"/>
                        </a:rPr>
                        <a:t>Virus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B7DEE8"/>
                    </a:solidFill>
                  </a:tcPr>
                </a:tc>
                <a:tc rowSpan="2">
                  <a:txBody>
                    <a:bodyPr/>
                    <a:lstStyle/>
                    <a:p>
                      <a:pPr algn="ctr" fontAlgn="ctr"/>
                      <a:r>
                        <a:rPr lang="en-US" sz="800" b="1" i="0" u="none" strike="noStrike">
                          <a:solidFill>
                            <a:srgbClr val="000000"/>
                          </a:solidFill>
                          <a:effectLst/>
                          <a:latin typeface="Arial Narrow"/>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a:txBody>
                    <a:bodyPr/>
                    <a:lstStyle/>
                    <a:p>
                      <a:pPr algn="ctr" fontAlgn="ctr"/>
                      <a:r>
                        <a:rPr lang="en-US" sz="800" b="0" i="0" u="none" strike="noStrike">
                          <a:solidFill>
                            <a:srgbClr val="000000"/>
                          </a:solidFill>
                          <a:effectLst/>
                          <a:latin typeface="Arial Narrow"/>
                        </a:rPr>
                        <a:t>$3.00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a:txBody>
                    <a:bodyPr/>
                    <a:lstStyle/>
                    <a:p>
                      <a:pPr algn="ctr" fontAlgn="ctr"/>
                      <a:r>
                        <a:rPr lang="en-US" sz="800" b="1" i="0" u="none" strike="noStrike">
                          <a:solidFill>
                            <a:srgbClr val="000000"/>
                          </a:solidFill>
                          <a:effectLst/>
                          <a:latin typeface="Arial Narrow"/>
                        </a:rPr>
                        <a:t>$0.00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00017">
                <a:tc>
                  <a:txBody>
                    <a:bodyPr/>
                    <a:lstStyle/>
                    <a:p>
                      <a:pPr algn="l" fontAlgn="b"/>
                      <a:r>
                        <a:rPr lang="en-US" sz="800" b="0" i="0" u="none" strike="noStrike">
                          <a:solidFill>
                            <a:srgbClr val="000000"/>
                          </a:solidFill>
                          <a:effectLst/>
                          <a:latin typeface="Arial Narrow"/>
                        </a:rPr>
                        <a:t>Symantec Cloud</a:t>
                      </a:r>
                    </a:p>
                  </a:txBody>
                  <a:tcPr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vMerge="1">
                  <a:txBody>
                    <a:bodyPr/>
                    <a:lstStyle/>
                    <a:p>
                      <a:endParaRPr lang="en-US"/>
                    </a:p>
                  </a:txBody>
                  <a:tcPr/>
                </a:tc>
                <a:tc vMerge="1">
                  <a:txBody>
                    <a:bodyPr/>
                    <a:lstStyle/>
                    <a:p>
                      <a:endParaRPr lang="en-US"/>
                    </a:p>
                  </a:txBody>
                  <a:tcPr/>
                </a:tc>
              </a:tr>
              <a:tr h="219067">
                <a:tc>
                  <a:txBody>
                    <a:bodyPr/>
                    <a:lstStyle/>
                    <a:p>
                      <a:pPr algn="l" fontAlgn="b"/>
                      <a:r>
                        <a:rPr lang="en-US" sz="800" b="1" i="0" u="none" strike="noStrike">
                          <a:solidFill>
                            <a:srgbClr val="000000"/>
                          </a:solidFill>
                          <a:effectLst/>
                          <a:latin typeface="Arial Narrow"/>
                        </a:rPr>
                        <a:t>Backup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B7DEE8"/>
                    </a:solidFill>
                  </a:tcPr>
                </a:tc>
                <a:tc rowSpan="2">
                  <a:txBody>
                    <a:bodyPr/>
                    <a:lstStyle/>
                    <a:p>
                      <a:pPr algn="ctr" fontAlgn="ctr"/>
                      <a:r>
                        <a:rPr lang="en-US" sz="800" b="1" i="0" u="none" strike="noStrike">
                          <a:solidFill>
                            <a:srgbClr val="000000"/>
                          </a:solidFill>
                          <a:effectLst/>
                          <a:latin typeface="Arial Narrow"/>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rowSpan="2">
                  <a:txBody>
                    <a:bodyPr/>
                    <a:lstStyle/>
                    <a:p>
                      <a:pPr algn="ctr" fontAlgn="ctr"/>
                      <a:r>
                        <a:rPr lang="en-US" sz="800" b="0" i="0" u="none" strike="noStrike">
                          <a:solidFill>
                            <a:srgbClr val="000000"/>
                          </a:solidFill>
                          <a:effectLst/>
                          <a:latin typeface="Arial Narrow"/>
                        </a:rPr>
                        <a:t>$25.00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rowSpan="2">
                  <a:txBody>
                    <a:bodyPr/>
                    <a:lstStyle/>
                    <a:p>
                      <a:pPr algn="ctr" fontAlgn="ctr"/>
                      <a:r>
                        <a:rPr lang="en-US" sz="800" b="1" i="0" u="none" strike="noStrike">
                          <a:solidFill>
                            <a:srgbClr val="000000"/>
                          </a:solidFill>
                          <a:effectLst/>
                          <a:latin typeface="Arial Narrow"/>
                        </a:rPr>
                        <a:t>$0.00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r>
              <a:tr h="219067">
                <a:tc>
                  <a:txBody>
                    <a:bodyPr/>
                    <a:lstStyle/>
                    <a:p>
                      <a:pPr algn="l" fontAlgn="b"/>
                      <a:r>
                        <a:rPr lang="en-US" sz="800" b="0" i="0" u="none" strike="noStrike">
                          <a:solidFill>
                            <a:srgbClr val="000000"/>
                          </a:solidFill>
                          <a:effectLst/>
                          <a:latin typeface="Arial Narrow"/>
                        </a:rPr>
                        <a:t>efolder local backup </a:t>
                      </a:r>
                    </a:p>
                  </a:txBody>
                  <a:tcPr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lang="en-US"/>
                    </a:p>
                  </a:txBody>
                  <a:tcPr/>
                </a:tc>
                <a:tc vMerge="1">
                  <a:txBody>
                    <a:bodyPr/>
                    <a:lstStyle/>
                    <a:p>
                      <a:endParaRPr lang="en-US"/>
                    </a:p>
                  </a:txBody>
                  <a:tcPr/>
                </a:tc>
                <a:tc vMerge="1">
                  <a:txBody>
                    <a:bodyPr/>
                    <a:lstStyle/>
                    <a:p>
                      <a:endParaRPr lang="en-US"/>
                    </a:p>
                  </a:txBody>
                  <a:tcPr/>
                </a:tc>
              </a:tr>
              <a:tr h="219067">
                <a:tc>
                  <a:txBody>
                    <a:bodyPr/>
                    <a:lstStyle/>
                    <a:p>
                      <a:pPr algn="l" fontAlgn="b"/>
                      <a:r>
                        <a:rPr lang="en-US" sz="800" b="1" i="0" u="none" strike="noStrike">
                          <a:solidFill>
                            <a:srgbClr val="000000"/>
                          </a:solidFill>
                          <a:effectLst/>
                          <a:latin typeface="Arial Narrow"/>
                        </a:rPr>
                        <a:t>Backup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B7DEE8"/>
                    </a:solidFill>
                  </a:tcPr>
                </a:tc>
                <a:tc rowSpan="2">
                  <a:txBody>
                    <a:bodyPr/>
                    <a:lstStyle/>
                    <a:p>
                      <a:pPr algn="ctr" fontAlgn="ctr"/>
                      <a:r>
                        <a:rPr lang="en-US" sz="800" b="1" i="0" u="none" strike="noStrike">
                          <a:solidFill>
                            <a:srgbClr val="000000"/>
                          </a:solidFill>
                          <a:effectLst/>
                          <a:latin typeface="Arial Narrow"/>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rowSpan="2">
                  <a:txBody>
                    <a:bodyPr/>
                    <a:lstStyle/>
                    <a:p>
                      <a:pPr algn="ctr" fontAlgn="ctr"/>
                      <a:r>
                        <a:rPr lang="en-US" sz="800" b="0" i="0" u="none" strike="noStrike">
                          <a:solidFill>
                            <a:srgbClr val="000000"/>
                          </a:solidFill>
                          <a:effectLst/>
                          <a:latin typeface="Arial Narrow"/>
                        </a:rPr>
                        <a:t>$1.00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rowSpan="2">
                  <a:txBody>
                    <a:bodyPr/>
                    <a:lstStyle/>
                    <a:p>
                      <a:pPr algn="ctr" fontAlgn="ctr"/>
                      <a:r>
                        <a:rPr lang="en-US" sz="800" b="1" i="0" u="none" strike="noStrike">
                          <a:solidFill>
                            <a:srgbClr val="000000"/>
                          </a:solidFill>
                          <a:effectLst/>
                          <a:latin typeface="Arial Narrow"/>
                        </a:rPr>
                        <a:t>$0.00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219067">
                <a:tc>
                  <a:txBody>
                    <a:bodyPr/>
                    <a:lstStyle/>
                    <a:p>
                      <a:pPr algn="l" fontAlgn="b"/>
                      <a:r>
                        <a:rPr lang="en-US" sz="800" b="0" i="0" u="none" strike="noStrike">
                          <a:solidFill>
                            <a:srgbClr val="000000"/>
                          </a:solidFill>
                          <a:effectLst/>
                          <a:latin typeface="Arial Narrow"/>
                        </a:rPr>
                        <a:t>efolder off-site remote (per GB)</a:t>
                      </a:r>
                    </a:p>
                  </a:txBody>
                  <a:tcPr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r>
              <a:tr h="219067">
                <a:tc>
                  <a:txBody>
                    <a:bodyPr/>
                    <a:lstStyle/>
                    <a:p>
                      <a:pPr algn="l" fontAlgn="b"/>
                      <a:r>
                        <a:rPr lang="en-US" sz="800" b="1" i="0" u="none" strike="noStrike">
                          <a:solidFill>
                            <a:srgbClr val="000000"/>
                          </a:solidFill>
                          <a:effectLst/>
                          <a:latin typeface="Arial Narrow"/>
                        </a:rPr>
                        <a:t>Hosted Exchange with SPAM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B7DEE8"/>
                    </a:solidFill>
                  </a:tcPr>
                </a:tc>
                <a:tc rowSpan="2">
                  <a:txBody>
                    <a:bodyPr/>
                    <a:lstStyle/>
                    <a:p>
                      <a:pPr algn="ctr" fontAlgn="ctr"/>
                      <a:r>
                        <a:rPr lang="en-US" sz="800" b="1" i="0" u="none" strike="noStrike">
                          <a:solidFill>
                            <a:srgbClr val="000000"/>
                          </a:solidFill>
                          <a:effectLst/>
                          <a:latin typeface="Arial Narrow"/>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800" b="0" i="0" u="none" strike="noStrike">
                          <a:solidFill>
                            <a:srgbClr val="000000"/>
                          </a:solidFill>
                          <a:effectLst/>
                          <a:latin typeface="Arial Narrow"/>
                        </a:rPr>
                        <a:t>$12.95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800" b="1" i="0" u="none" strike="noStrike">
                          <a:solidFill>
                            <a:srgbClr val="000000"/>
                          </a:solidFill>
                          <a:effectLst/>
                          <a:latin typeface="Arial Narrow"/>
                        </a:rPr>
                        <a:t>$0.00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9067">
                <a:tc>
                  <a:txBody>
                    <a:bodyPr/>
                    <a:lstStyle/>
                    <a:p>
                      <a:pPr algn="l" fontAlgn="b"/>
                      <a:r>
                        <a:rPr lang="en-US" sz="800" b="1" i="0" u="none" strike="noStrike">
                          <a:solidFill>
                            <a:srgbClr val="000000"/>
                          </a:solidFill>
                          <a:effectLst/>
                          <a:latin typeface="Arial Narrow"/>
                        </a:rPr>
                        <a:t>Securence </a:t>
                      </a:r>
                    </a:p>
                  </a:txBody>
                  <a:tcPr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r>
              <a:tr h="219067">
                <a:tc>
                  <a:txBody>
                    <a:bodyPr/>
                    <a:lstStyle/>
                    <a:p>
                      <a:pPr algn="l" fontAlgn="b"/>
                      <a:r>
                        <a:rPr lang="en-US" sz="800" b="1" i="0" u="none" strike="noStrike">
                          <a:solidFill>
                            <a:srgbClr val="000000"/>
                          </a:solidFill>
                          <a:effectLst/>
                          <a:latin typeface="Arial Narrow"/>
                        </a:rPr>
                        <a:t>Office 365 - Essentials </a:t>
                      </a:r>
                    </a:p>
                  </a:txBody>
                  <a:tcPr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000000"/>
                          </a:solidFill>
                          <a:effectLst/>
                          <a:latin typeface="Arial Narrow"/>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Arial Narrow"/>
                        </a:rPr>
                        <a:t>$5.00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Narrow"/>
                        </a:rPr>
                        <a:t>$0.00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9067">
                <a:tc>
                  <a:txBody>
                    <a:bodyPr/>
                    <a:lstStyle/>
                    <a:p>
                      <a:pPr algn="l" fontAlgn="b"/>
                      <a:r>
                        <a:rPr lang="en-US" sz="800" b="1" i="0" u="none" strike="noStrike">
                          <a:solidFill>
                            <a:srgbClr val="000000"/>
                          </a:solidFill>
                          <a:effectLst/>
                          <a:latin typeface="Arial Narrow"/>
                        </a:rPr>
                        <a:t>Sonicwall Analyzer Content Filter reporting</a:t>
                      </a:r>
                    </a:p>
                  </a:txBody>
                  <a:tcPr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en-US" sz="800" b="1" i="0" u="none" strike="noStrike">
                          <a:solidFill>
                            <a:srgbClr val="000000"/>
                          </a:solidFill>
                          <a:effectLst/>
                          <a:latin typeface="Arial Narrow"/>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en-US" sz="800" b="0" i="0" u="none" strike="noStrike">
                          <a:solidFill>
                            <a:srgbClr val="000000"/>
                          </a:solidFill>
                          <a:effectLst/>
                          <a:latin typeface="Arial Narrow"/>
                        </a:rPr>
                        <a:t>$349.00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en-US" sz="800" b="1" i="0" u="none" strike="noStrike">
                          <a:solidFill>
                            <a:srgbClr val="000000"/>
                          </a:solidFill>
                          <a:effectLst/>
                          <a:latin typeface="Arial Narrow"/>
                        </a:rPr>
                        <a:t>$0.00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219067">
                <a:tc>
                  <a:txBody>
                    <a:bodyPr/>
                    <a:lstStyle/>
                    <a:p>
                      <a:pPr algn="l" fontAlgn="b"/>
                      <a:r>
                        <a:rPr lang="en-US" sz="800" b="1" i="0" u="none" strike="noStrike">
                          <a:solidFill>
                            <a:srgbClr val="000000"/>
                          </a:solidFill>
                          <a:effectLst/>
                          <a:latin typeface="Arial Narrow"/>
                        </a:rPr>
                        <a:t>Syslog Monitoring</a:t>
                      </a:r>
                    </a:p>
                  </a:txBody>
                  <a:tcPr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en-US" sz="800" b="1" i="0" u="none" strike="noStrike">
                          <a:solidFill>
                            <a:srgbClr val="000000"/>
                          </a:solidFill>
                          <a:effectLst/>
                          <a:latin typeface="Arial Narrow"/>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en-US" sz="800" b="0" i="0" u="none" strike="noStrike">
                          <a:solidFill>
                            <a:srgbClr val="000000"/>
                          </a:solidFill>
                          <a:effectLst/>
                          <a:latin typeface="Arial Narrow"/>
                        </a:rPr>
                        <a:t>$495.00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en-US" sz="800" b="1" i="0" u="none" strike="noStrike">
                          <a:solidFill>
                            <a:srgbClr val="000000"/>
                          </a:solidFill>
                          <a:effectLst/>
                          <a:latin typeface="Arial Narrow"/>
                        </a:rPr>
                        <a:t>$0.00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247641">
                <a:tc>
                  <a:txBody>
                    <a:bodyPr/>
                    <a:lstStyle/>
                    <a:p>
                      <a:pPr algn="l" fontAlgn="b"/>
                      <a:r>
                        <a:rPr lang="en-US" sz="800" b="1" i="0" u="none" strike="noStrike">
                          <a:solidFill>
                            <a:srgbClr val="000000"/>
                          </a:solidFill>
                          <a:effectLst/>
                          <a:latin typeface="Arial Narrow"/>
                        </a:rPr>
                        <a:t>PC station (for Analyzer and SysLog - 1 dedicated PC for each app)</a:t>
                      </a:r>
                    </a:p>
                  </a:txBody>
                  <a:tcPr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en-US" sz="800" b="1" i="0" u="none" strike="noStrike">
                          <a:solidFill>
                            <a:srgbClr val="000000"/>
                          </a:solidFill>
                          <a:effectLst/>
                          <a:latin typeface="Arial Narrow"/>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en-US" sz="800" b="0" i="0" u="none" strike="noStrike">
                          <a:solidFill>
                            <a:srgbClr val="000000"/>
                          </a:solidFill>
                          <a:effectLst/>
                          <a:latin typeface="Arial Narrow"/>
                        </a:rPr>
                        <a:t>$499.00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en-US" sz="800" b="1" i="0" u="none" strike="noStrike" dirty="0">
                          <a:solidFill>
                            <a:srgbClr val="000000"/>
                          </a:solidFill>
                          <a:effectLst/>
                          <a:latin typeface="Arial Narrow"/>
                        </a:rPr>
                        <a:t>$0.00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eaLnBrk="1" hangingPunct="1">
              <a:spcBef>
                <a:spcPct val="0"/>
              </a:spcBef>
              <a:buFontTx/>
              <a:buNone/>
            </a:pPr>
            <a:fld id="{ED34A14D-AC69-4CF5-BA48-9C0EA2EF9D4A}" type="slidenum">
              <a:rPr lang="en-US" altLang="en-US" sz="1400" smtClean="0"/>
              <a:pPr eaLnBrk="1" hangingPunct="1">
                <a:spcBef>
                  <a:spcPct val="0"/>
                </a:spcBef>
                <a:buFontTx/>
                <a:buNone/>
              </a:pPr>
              <a:t>2</a:t>
            </a:fld>
            <a:endParaRPr lang="en-US" altLang="en-US" sz="1400" smtClean="0"/>
          </a:p>
        </p:txBody>
      </p:sp>
      <p:sp>
        <p:nvSpPr>
          <p:cNvPr id="15363" name="Rectangle 2"/>
          <p:cNvSpPr>
            <a:spLocks noGrp="1" noChangeArrowheads="1"/>
          </p:cNvSpPr>
          <p:nvPr>
            <p:ph type="title"/>
          </p:nvPr>
        </p:nvSpPr>
        <p:spPr>
          <a:xfrm>
            <a:off x="1606550" y="958850"/>
            <a:ext cx="5864225" cy="641350"/>
          </a:xfrm>
        </p:spPr>
        <p:txBody>
          <a:bodyPr>
            <a:spAutoFit/>
          </a:bodyPr>
          <a:lstStyle/>
          <a:p>
            <a:pPr eaLnBrk="1" hangingPunct="1"/>
            <a:r>
              <a:rPr lang="en-US" altLang="en-US" smtClean="0"/>
              <a:t>Toolset Overview</a:t>
            </a:r>
          </a:p>
        </p:txBody>
      </p:sp>
      <p:sp>
        <p:nvSpPr>
          <p:cNvPr id="15364" name="Rectangle 2"/>
          <p:cNvSpPr>
            <a:spLocks noChangeArrowheads="1"/>
          </p:cNvSpPr>
          <p:nvPr/>
        </p:nvSpPr>
        <p:spPr bwMode="auto">
          <a:xfrm>
            <a:off x="736600" y="2057400"/>
            <a:ext cx="7788275"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eaLnBrk="1" hangingPunct="1">
              <a:spcBef>
                <a:spcPct val="0"/>
              </a:spcBef>
            </a:pPr>
            <a:r>
              <a:rPr lang="en-US" altLang="en-US" sz="1800"/>
              <a:t>Provides a unified approach to the most common and needed management tools needed in IT</a:t>
            </a:r>
          </a:p>
          <a:p>
            <a:pPr eaLnBrk="1" hangingPunct="1">
              <a:spcBef>
                <a:spcPct val="0"/>
              </a:spcBef>
            </a:pPr>
            <a:endParaRPr lang="en-US" altLang="en-US" sz="1800"/>
          </a:p>
          <a:p>
            <a:pPr eaLnBrk="1" hangingPunct="1">
              <a:spcBef>
                <a:spcPct val="0"/>
              </a:spcBef>
            </a:pPr>
            <a:r>
              <a:rPr lang="en-US" altLang="en-US" sz="1800"/>
              <a:t>Saves money by consolidating tools into a monthly expense</a:t>
            </a:r>
          </a:p>
          <a:p>
            <a:pPr eaLnBrk="1" hangingPunct="1">
              <a:spcBef>
                <a:spcPct val="0"/>
              </a:spcBef>
            </a:pPr>
            <a:endParaRPr lang="en-US" altLang="en-US" sz="1800"/>
          </a:p>
          <a:p>
            <a:pPr eaLnBrk="1" hangingPunct="1">
              <a:spcBef>
                <a:spcPct val="0"/>
              </a:spcBef>
            </a:pPr>
            <a:r>
              <a:rPr lang="en-US" altLang="en-US" sz="1800"/>
              <a:t>Unifies access to status and action via single web portal</a:t>
            </a:r>
          </a:p>
          <a:p>
            <a:pPr eaLnBrk="1" hangingPunct="1">
              <a:spcBef>
                <a:spcPct val="0"/>
              </a:spcBef>
            </a:pPr>
            <a:endParaRPr lang="en-US" altLang="en-US" sz="1800"/>
          </a:p>
          <a:p>
            <a:pPr eaLnBrk="1" hangingPunct="1">
              <a:spcBef>
                <a:spcPct val="0"/>
              </a:spcBef>
            </a:pPr>
            <a:r>
              <a:rPr lang="en-US" altLang="en-US" sz="1800"/>
              <a:t>Provides critical security and security management features</a:t>
            </a:r>
          </a:p>
          <a:p>
            <a:pPr eaLnBrk="1" hangingPunct="1">
              <a:spcBef>
                <a:spcPct val="0"/>
              </a:spcBef>
            </a:pPr>
            <a:endParaRPr lang="en-US" altLang="en-US" sz="1800"/>
          </a:p>
          <a:p>
            <a:pPr eaLnBrk="1" hangingPunct="1">
              <a:spcBef>
                <a:spcPct val="0"/>
              </a:spcBef>
            </a:pPr>
            <a:r>
              <a:rPr lang="en-US" altLang="en-US" sz="1800"/>
              <a:t>Allows for detailed auditing and reporting across the products</a:t>
            </a:r>
          </a:p>
          <a:p>
            <a:pPr eaLnBrk="1" hangingPunct="1">
              <a:spcBef>
                <a:spcPct val="0"/>
              </a:spcBef>
            </a:pPr>
            <a:endParaRPr lang="en-US" altLang="en-US" sz="1800"/>
          </a:p>
          <a:p>
            <a:pPr eaLnBrk="1" hangingPunct="1">
              <a:spcBef>
                <a:spcPct val="0"/>
              </a:spcBef>
            </a:pPr>
            <a:r>
              <a:rPr lang="en-US" altLang="en-US" sz="1800"/>
              <a:t>Can alert on critical issues automatically, via ticket and through personal notifications</a:t>
            </a:r>
          </a:p>
          <a:p>
            <a:pPr eaLnBrk="1" hangingPunct="1">
              <a:spcBef>
                <a:spcPct val="0"/>
              </a:spcBef>
            </a:pPr>
            <a:endParaRPr lang="en-US" altLang="en-US" sz="1800"/>
          </a:p>
          <a:p>
            <a:pPr eaLnBrk="1" hangingPunct="1">
              <a:spcBef>
                <a:spcPct val="0"/>
              </a:spcBef>
            </a:pPr>
            <a:r>
              <a:rPr lang="en-US" altLang="en-US" sz="1800"/>
              <a:t>Eliminates managing software updates and renewal contracts</a:t>
            </a:r>
          </a:p>
          <a:p>
            <a:pPr eaLnBrk="1" hangingPunct="1">
              <a:spcBef>
                <a:spcPct val="0"/>
              </a:spcBef>
            </a:pPr>
            <a:endParaRPr lang="en-US" altLang="en-US" sz="1800"/>
          </a:p>
        </p:txBody>
      </p:sp>
      <p:pic>
        <p:nvPicPr>
          <p:cNvPr id="15365" name="Picture 5" descr="HTS-B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077325"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eaLnBrk="1" hangingPunct="1">
              <a:spcBef>
                <a:spcPct val="0"/>
              </a:spcBef>
              <a:buFontTx/>
              <a:buNone/>
            </a:pPr>
            <a:fld id="{5945B700-DFBC-4DC7-B07C-6B1E5BCD919B}" type="slidenum">
              <a:rPr lang="en-US" altLang="en-US" sz="1400" smtClean="0"/>
              <a:pPr eaLnBrk="1" hangingPunct="1">
                <a:spcBef>
                  <a:spcPct val="0"/>
                </a:spcBef>
                <a:buFontTx/>
                <a:buNone/>
              </a:pPr>
              <a:t>3</a:t>
            </a:fld>
            <a:endParaRPr lang="en-US" altLang="en-US" sz="1400" smtClean="0"/>
          </a:p>
        </p:txBody>
      </p:sp>
      <p:sp>
        <p:nvSpPr>
          <p:cNvPr id="16387" name="Rectangle 2"/>
          <p:cNvSpPr>
            <a:spLocks noGrp="1" noChangeArrowheads="1"/>
          </p:cNvSpPr>
          <p:nvPr>
            <p:ph type="title"/>
          </p:nvPr>
        </p:nvSpPr>
        <p:spPr>
          <a:xfrm>
            <a:off x="228600" y="700088"/>
            <a:ext cx="7083425" cy="769937"/>
          </a:xfrm>
        </p:spPr>
        <p:txBody>
          <a:bodyPr>
            <a:spAutoFit/>
          </a:bodyPr>
          <a:lstStyle/>
          <a:p>
            <a:pPr eaLnBrk="1" hangingPunct="1"/>
            <a:r>
              <a:rPr lang="en-US" altLang="en-US" smtClean="0"/>
              <a:t>            </a:t>
            </a:r>
            <a:r>
              <a:rPr lang="en-US" altLang="en-US" sz="3600" smtClean="0"/>
              <a:t>Patch Management</a:t>
            </a:r>
          </a:p>
        </p:txBody>
      </p:sp>
      <p:sp>
        <p:nvSpPr>
          <p:cNvPr id="16388" name="Rectangle 3"/>
          <p:cNvSpPr>
            <a:spLocks noGrp="1" noChangeArrowheads="1"/>
          </p:cNvSpPr>
          <p:nvPr>
            <p:ph type="body" idx="1"/>
          </p:nvPr>
        </p:nvSpPr>
        <p:spPr>
          <a:xfrm>
            <a:off x="239713" y="1752600"/>
            <a:ext cx="4343400" cy="1828800"/>
          </a:xfrm>
        </p:spPr>
        <p:txBody>
          <a:bodyPr/>
          <a:lstStyle/>
          <a:p>
            <a:pPr eaLnBrk="1" hangingPunct="1"/>
            <a:r>
              <a:rPr lang="en-US" altLang="en-US" sz="2000" smtClean="0"/>
              <a:t>Dashboard at a Glance</a:t>
            </a:r>
            <a:endParaRPr lang="en-US" altLang="en-US" sz="1200" smtClean="0"/>
          </a:p>
          <a:p>
            <a:pPr eaLnBrk="1" hangingPunct="1"/>
            <a:r>
              <a:rPr lang="en-US" altLang="en-US" sz="2000" smtClean="0"/>
              <a:t>Patch Management</a:t>
            </a:r>
          </a:p>
          <a:p>
            <a:pPr eaLnBrk="1" hangingPunct="1"/>
            <a:r>
              <a:rPr lang="en-US" altLang="en-US" sz="2000" smtClean="0"/>
              <a:t>Patch Deployment</a:t>
            </a:r>
          </a:p>
          <a:p>
            <a:pPr eaLnBrk="1" hangingPunct="1"/>
            <a:r>
              <a:rPr lang="en-US" altLang="en-US" sz="2000" smtClean="0"/>
              <a:t>Scripted Reboots</a:t>
            </a:r>
          </a:p>
          <a:p>
            <a:pPr eaLnBrk="1" hangingPunct="1"/>
            <a:r>
              <a:rPr lang="en-US" altLang="en-US" sz="2000" smtClean="0"/>
              <a:t>Patch Whitelisting Service</a:t>
            </a:r>
          </a:p>
          <a:p>
            <a:pPr eaLnBrk="1" hangingPunct="1"/>
            <a:r>
              <a:rPr lang="en-US" altLang="en-US" sz="2000" smtClean="0"/>
              <a:t>Service Pack Installations</a:t>
            </a:r>
          </a:p>
        </p:txBody>
      </p:sp>
      <p:pic>
        <p:nvPicPr>
          <p:cNvPr id="16391" name="Picture 6" descr="HTS-B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8" y="0"/>
            <a:ext cx="9077325"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3962400"/>
            <a:ext cx="7112897" cy="28205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29000" y="1676400"/>
            <a:ext cx="5405437" cy="14893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eaLnBrk="1" hangingPunct="1">
              <a:spcBef>
                <a:spcPct val="0"/>
              </a:spcBef>
              <a:buFontTx/>
              <a:buNone/>
            </a:pPr>
            <a:fld id="{6B00361B-7564-4FF2-9233-ACEB59E9FA17}" type="slidenum">
              <a:rPr lang="en-US" altLang="en-US" sz="1400" smtClean="0"/>
              <a:pPr eaLnBrk="1" hangingPunct="1">
                <a:spcBef>
                  <a:spcPct val="0"/>
                </a:spcBef>
                <a:buFontTx/>
                <a:buNone/>
              </a:pPr>
              <a:t>4</a:t>
            </a:fld>
            <a:endParaRPr lang="en-US" altLang="en-US" sz="1400" smtClean="0"/>
          </a:p>
        </p:txBody>
      </p:sp>
      <p:sp>
        <p:nvSpPr>
          <p:cNvPr id="17411" name="Rectangle 2"/>
          <p:cNvSpPr>
            <a:spLocks noGrp="1" noChangeArrowheads="1"/>
          </p:cNvSpPr>
          <p:nvPr>
            <p:ph type="title"/>
          </p:nvPr>
        </p:nvSpPr>
        <p:spPr>
          <a:xfrm>
            <a:off x="1143000" y="990600"/>
            <a:ext cx="7083425" cy="646113"/>
          </a:xfrm>
        </p:spPr>
        <p:txBody>
          <a:bodyPr>
            <a:spAutoFit/>
          </a:bodyPr>
          <a:lstStyle/>
          <a:p>
            <a:pPr eaLnBrk="1" hangingPunct="1"/>
            <a:r>
              <a:rPr lang="en-US" altLang="en-US" sz="3600" smtClean="0"/>
              <a:t>Management Portal</a:t>
            </a:r>
          </a:p>
        </p:txBody>
      </p:sp>
      <p:sp>
        <p:nvSpPr>
          <p:cNvPr id="17412" name="Rectangle 3"/>
          <p:cNvSpPr>
            <a:spLocks noGrp="1" noChangeArrowheads="1"/>
          </p:cNvSpPr>
          <p:nvPr>
            <p:ph type="body" idx="1"/>
          </p:nvPr>
        </p:nvSpPr>
        <p:spPr>
          <a:xfrm>
            <a:off x="533400" y="1695450"/>
            <a:ext cx="4267200" cy="1524000"/>
          </a:xfrm>
        </p:spPr>
        <p:txBody>
          <a:bodyPr/>
          <a:lstStyle/>
          <a:p>
            <a:pPr eaLnBrk="1" hangingPunct="1"/>
            <a:r>
              <a:rPr lang="en-US" altLang="en-US" sz="1400" smtClean="0"/>
              <a:t>- Web-based Management Portal</a:t>
            </a:r>
          </a:p>
          <a:p>
            <a:pPr lvl="1" eaLnBrk="1" hangingPunct="1"/>
            <a:r>
              <a:rPr lang="en-US" altLang="en-US" sz="1400" smtClean="0"/>
              <a:t>Hardware and Software Audits</a:t>
            </a:r>
          </a:p>
          <a:p>
            <a:pPr lvl="1" eaLnBrk="1" hangingPunct="1"/>
            <a:r>
              <a:rPr lang="en-US" altLang="en-US" sz="1400" smtClean="0"/>
              <a:t>Desktop Performance Monitoring</a:t>
            </a:r>
          </a:p>
          <a:p>
            <a:pPr lvl="1" eaLnBrk="1" hangingPunct="1"/>
            <a:r>
              <a:rPr lang="en-US" altLang="en-US" sz="1400" smtClean="0"/>
              <a:t>Administrative Scripting</a:t>
            </a:r>
          </a:p>
          <a:p>
            <a:pPr lvl="1" eaLnBrk="1" hangingPunct="1"/>
            <a:r>
              <a:rPr lang="en-US" altLang="en-US" sz="1400" smtClean="0"/>
              <a:t>Policy Management</a:t>
            </a:r>
          </a:p>
          <a:p>
            <a:pPr lvl="1" eaLnBrk="1" hangingPunct="1"/>
            <a:r>
              <a:rPr lang="en-US" altLang="en-US" sz="1400" smtClean="0"/>
              <a:t>Client Communicator</a:t>
            </a:r>
          </a:p>
        </p:txBody>
      </p:sp>
      <p:sp>
        <p:nvSpPr>
          <p:cNvPr id="8" name="Rectangle 3"/>
          <p:cNvSpPr txBox="1">
            <a:spLocks noChangeArrowheads="1"/>
          </p:cNvSpPr>
          <p:nvPr/>
        </p:nvSpPr>
        <p:spPr bwMode="auto">
          <a:xfrm>
            <a:off x="4191000" y="1752600"/>
            <a:ext cx="4267200" cy="1600200"/>
          </a:xfrm>
          <a:prstGeom prst="rect">
            <a:avLst/>
          </a:prstGeom>
          <a:noFill/>
          <a:ln w="9525">
            <a:noFill/>
            <a:miter lim="800000"/>
            <a:headEnd/>
            <a:tailEnd/>
          </a:ln>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lvl="1" eaLnBrk="1" hangingPunct="1">
              <a:defRPr/>
            </a:pPr>
            <a:r>
              <a:rPr lang="en-US" sz="1400" kern="0" dirty="0" smtClean="0">
                <a:cs typeface="Arial" charset="0"/>
              </a:rPr>
              <a:t>Critical Alerts Notification</a:t>
            </a:r>
          </a:p>
          <a:p>
            <a:pPr lvl="1" eaLnBrk="1" hangingPunct="1">
              <a:defRPr/>
            </a:pPr>
            <a:r>
              <a:rPr lang="en-US" sz="1400" kern="0" dirty="0" smtClean="0">
                <a:cs typeface="Arial" charset="0"/>
              </a:rPr>
              <a:t>Backup Job Monitoring</a:t>
            </a:r>
          </a:p>
          <a:p>
            <a:pPr lvl="1" eaLnBrk="1" hangingPunct="1">
              <a:defRPr/>
            </a:pPr>
            <a:r>
              <a:rPr lang="en-US" sz="1400" kern="0" dirty="0" smtClean="0">
                <a:cs typeface="Arial" charset="0"/>
              </a:rPr>
              <a:t>SNMP Monitored Device Status</a:t>
            </a:r>
          </a:p>
          <a:p>
            <a:pPr lvl="1" eaLnBrk="1" hangingPunct="1">
              <a:defRPr/>
            </a:pPr>
            <a:r>
              <a:rPr lang="en-US" sz="1400" kern="0" dirty="0" smtClean="0">
                <a:cs typeface="Arial" charset="0"/>
              </a:rPr>
              <a:t>VMware Monitoring</a:t>
            </a:r>
          </a:p>
          <a:p>
            <a:pPr lvl="1" eaLnBrk="1" hangingPunct="1">
              <a:defRPr/>
            </a:pPr>
            <a:r>
              <a:rPr lang="en-US" sz="1400" kern="0" dirty="0" smtClean="0">
                <a:cs typeface="Arial" charset="0"/>
              </a:rPr>
              <a:t>Patch Status</a:t>
            </a:r>
          </a:p>
          <a:p>
            <a:pPr lvl="1" eaLnBrk="1" hangingPunct="1">
              <a:defRPr/>
            </a:pPr>
            <a:r>
              <a:rPr lang="en-US" sz="1400" kern="0" dirty="0" smtClean="0">
                <a:cs typeface="Arial" charset="0"/>
              </a:rPr>
              <a:t>Reporting Portal</a:t>
            </a:r>
          </a:p>
        </p:txBody>
      </p:sp>
      <p:pic>
        <p:nvPicPr>
          <p:cNvPr id="17415" name="Picture 6" descr="HTS-B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8" y="0"/>
            <a:ext cx="9077325"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79311" y="3352800"/>
            <a:ext cx="5572125" cy="29837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eaLnBrk="1" hangingPunct="1">
              <a:spcBef>
                <a:spcPct val="0"/>
              </a:spcBef>
              <a:buFontTx/>
              <a:buNone/>
            </a:pPr>
            <a:fld id="{089E163E-8763-472D-BB8C-95E349D80C7A}" type="slidenum">
              <a:rPr lang="en-US" altLang="en-US" sz="1400" smtClean="0"/>
              <a:pPr eaLnBrk="1" hangingPunct="1">
                <a:spcBef>
                  <a:spcPct val="0"/>
                </a:spcBef>
                <a:buFontTx/>
                <a:buNone/>
              </a:pPr>
              <a:t>5</a:t>
            </a:fld>
            <a:endParaRPr lang="en-US" altLang="en-US" sz="1400" smtClean="0"/>
          </a:p>
        </p:txBody>
      </p:sp>
      <p:sp>
        <p:nvSpPr>
          <p:cNvPr id="18435" name="Rectangle 2"/>
          <p:cNvSpPr>
            <a:spLocks noGrp="1" noChangeArrowheads="1"/>
          </p:cNvSpPr>
          <p:nvPr>
            <p:ph type="title"/>
          </p:nvPr>
        </p:nvSpPr>
        <p:spPr>
          <a:xfrm>
            <a:off x="914400" y="1295400"/>
            <a:ext cx="7083425" cy="646113"/>
          </a:xfrm>
        </p:spPr>
        <p:txBody>
          <a:bodyPr>
            <a:spAutoFit/>
          </a:bodyPr>
          <a:lstStyle/>
          <a:p>
            <a:pPr eaLnBrk="1" hangingPunct="1"/>
            <a:r>
              <a:rPr lang="en-US" altLang="en-US" smtClean="0"/>
              <a:t>End User Communicator</a:t>
            </a:r>
          </a:p>
        </p:txBody>
      </p:sp>
      <p:sp>
        <p:nvSpPr>
          <p:cNvPr id="18436" name="Rectangle 3"/>
          <p:cNvSpPr>
            <a:spLocks noGrp="1" noChangeArrowheads="1"/>
          </p:cNvSpPr>
          <p:nvPr>
            <p:ph type="body" idx="1"/>
          </p:nvPr>
        </p:nvSpPr>
        <p:spPr>
          <a:xfrm>
            <a:off x="2286000" y="2743200"/>
            <a:ext cx="4267200" cy="1847850"/>
          </a:xfrm>
        </p:spPr>
        <p:txBody>
          <a:bodyPr/>
          <a:lstStyle/>
          <a:p>
            <a:pPr eaLnBrk="1" hangingPunct="1"/>
            <a:r>
              <a:rPr lang="en-US" altLang="en-US" sz="2000" smtClean="0"/>
              <a:t>End User Communicator</a:t>
            </a:r>
          </a:p>
          <a:p>
            <a:pPr lvl="1" eaLnBrk="1" hangingPunct="1"/>
            <a:r>
              <a:rPr lang="en-US" altLang="en-US" sz="1600" smtClean="0"/>
              <a:t>Hardware and Software Audits</a:t>
            </a:r>
          </a:p>
          <a:p>
            <a:pPr lvl="1" eaLnBrk="1" hangingPunct="1"/>
            <a:r>
              <a:rPr lang="en-US" altLang="en-US" sz="1600" smtClean="0"/>
              <a:t>Desktop Performance Monitoring</a:t>
            </a:r>
          </a:p>
          <a:p>
            <a:pPr lvl="1" eaLnBrk="1" hangingPunct="1"/>
            <a:r>
              <a:rPr lang="en-US" altLang="en-US" sz="1600" smtClean="0"/>
              <a:t>Administrative Scripting</a:t>
            </a:r>
          </a:p>
          <a:p>
            <a:pPr lvl="1" eaLnBrk="1" hangingPunct="1"/>
            <a:r>
              <a:rPr lang="en-US" altLang="en-US" sz="1600" smtClean="0"/>
              <a:t>Policy Management</a:t>
            </a:r>
          </a:p>
          <a:p>
            <a:pPr lvl="1" eaLnBrk="1" hangingPunct="1"/>
            <a:r>
              <a:rPr lang="en-US" altLang="en-US" sz="1600" smtClean="0"/>
              <a:t>Client Communicator</a:t>
            </a:r>
          </a:p>
        </p:txBody>
      </p:sp>
      <p:pic>
        <p:nvPicPr>
          <p:cNvPr id="18437" name="Picture 4" descr="HTS-B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675" y="3175"/>
            <a:ext cx="9077325"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eaLnBrk="1" hangingPunct="1">
              <a:spcBef>
                <a:spcPct val="0"/>
              </a:spcBef>
              <a:buFontTx/>
              <a:buNone/>
            </a:pPr>
            <a:fld id="{7DC3136A-4596-4EB1-AC72-FCA546E24C74}" type="slidenum">
              <a:rPr lang="en-US" altLang="en-US" sz="1400" smtClean="0">
                <a:solidFill>
                  <a:srgbClr val="000000"/>
                </a:solidFill>
              </a:rPr>
              <a:pPr eaLnBrk="1" hangingPunct="1">
                <a:spcBef>
                  <a:spcPct val="0"/>
                </a:spcBef>
                <a:buFontTx/>
                <a:buNone/>
              </a:pPr>
              <a:t>6</a:t>
            </a:fld>
            <a:endParaRPr lang="en-US" altLang="en-US" sz="1400" smtClean="0">
              <a:solidFill>
                <a:srgbClr val="000000"/>
              </a:solidFill>
            </a:endParaRPr>
          </a:p>
        </p:txBody>
      </p:sp>
      <p:sp>
        <p:nvSpPr>
          <p:cNvPr id="19459" name="Rectangle 2"/>
          <p:cNvSpPr>
            <a:spLocks noGrp="1" noChangeArrowheads="1"/>
          </p:cNvSpPr>
          <p:nvPr>
            <p:ph type="title"/>
          </p:nvPr>
        </p:nvSpPr>
        <p:spPr>
          <a:xfrm>
            <a:off x="1030288" y="866775"/>
            <a:ext cx="7083425" cy="646113"/>
          </a:xfrm>
        </p:spPr>
        <p:txBody>
          <a:bodyPr>
            <a:spAutoFit/>
          </a:bodyPr>
          <a:lstStyle/>
          <a:p>
            <a:pPr eaLnBrk="1" hangingPunct="1"/>
            <a:r>
              <a:rPr lang="en-US" altLang="en-US" sz="3600" smtClean="0"/>
              <a:t>Customizable Reporting</a:t>
            </a:r>
          </a:p>
        </p:txBody>
      </p:sp>
      <p:sp>
        <p:nvSpPr>
          <p:cNvPr id="19460" name="Rectangle 3"/>
          <p:cNvSpPr>
            <a:spLocks noGrp="1" noChangeArrowheads="1"/>
          </p:cNvSpPr>
          <p:nvPr>
            <p:ph type="body" idx="1"/>
          </p:nvPr>
        </p:nvSpPr>
        <p:spPr>
          <a:xfrm>
            <a:off x="457200" y="1603375"/>
            <a:ext cx="4343400" cy="4365625"/>
          </a:xfrm>
        </p:spPr>
        <p:txBody>
          <a:bodyPr/>
          <a:lstStyle/>
          <a:p>
            <a:pPr eaLnBrk="1" hangingPunct="1"/>
            <a:r>
              <a:rPr lang="en-US" altLang="en-US" sz="2000" smtClean="0"/>
              <a:t>Many reports to choose from</a:t>
            </a:r>
          </a:p>
          <a:p>
            <a:pPr lvl="1" eaLnBrk="1" hangingPunct="1"/>
            <a:r>
              <a:rPr lang="en-US" altLang="en-US" sz="1600" smtClean="0"/>
              <a:t>Hardware Summary</a:t>
            </a:r>
          </a:p>
          <a:p>
            <a:pPr lvl="1" eaLnBrk="1" hangingPunct="1"/>
            <a:r>
              <a:rPr lang="en-US" altLang="en-US" sz="1600" smtClean="0"/>
              <a:t>Software by PC / Application / Vendor</a:t>
            </a:r>
          </a:p>
          <a:p>
            <a:pPr lvl="1" eaLnBrk="1" hangingPunct="1"/>
            <a:r>
              <a:rPr lang="en-US" altLang="en-US" sz="1600" smtClean="0"/>
              <a:t>Performance &amp; Application Monitoring</a:t>
            </a:r>
          </a:p>
          <a:p>
            <a:pPr lvl="1" eaLnBrk="1" hangingPunct="1"/>
            <a:r>
              <a:rPr lang="en-US" altLang="en-US" sz="1600" smtClean="0"/>
              <a:t>Technical System Information</a:t>
            </a:r>
          </a:p>
          <a:p>
            <a:pPr lvl="2" eaLnBrk="1" hangingPunct="1"/>
            <a:r>
              <a:rPr lang="en-US" altLang="en-US" sz="1200" smtClean="0"/>
              <a:t>Disk Space, App list, Installed Software</a:t>
            </a:r>
          </a:p>
          <a:p>
            <a:pPr lvl="2" eaLnBrk="1" hangingPunct="1"/>
            <a:r>
              <a:rPr lang="en-US" altLang="en-US" sz="1200" smtClean="0"/>
              <a:t>System Information (mem, cpu, mfg, bios)</a:t>
            </a:r>
          </a:p>
          <a:p>
            <a:pPr lvl="1" eaLnBrk="1" hangingPunct="1"/>
            <a:r>
              <a:rPr lang="en-US" altLang="en-US" sz="1600" smtClean="0"/>
              <a:t>Audit Reports</a:t>
            </a:r>
          </a:p>
          <a:p>
            <a:pPr lvl="2" eaLnBrk="1" hangingPunct="1"/>
            <a:r>
              <a:rPr lang="en-US" altLang="en-US" sz="1200" smtClean="0"/>
              <a:t>Remote Control</a:t>
            </a:r>
          </a:p>
          <a:p>
            <a:pPr lvl="2" eaLnBrk="1" hangingPunct="1"/>
            <a:r>
              <a:rPr lang="en-US" altLang="en-US" sz="1200" smtClean="0"/>
              <a:t>Logins</a:t>
            </a:r>
          </a:p>
          <a:p>
            <a:pPr lvl="2" eaLnBrk="1" hangingPunct="1"/>
            <a:r>
              <a:rPr lang="en-US" altLang="en-US" sz="1200" smtClean="0"/>
              <a:t>Alert Configurations</a:t>
            </a:r>
          </a:p>
        </p:txBody>
      </p:sp>
      <p:pic>
        <p:nvPicPr>
          <p:cNvPr id="19461"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68325" y="4776788"/>
            <a:ext cx="8305800" cy="138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3"/>
          <p:cNvSpPr txBox="1">
            <a:spLocks noChangeArrowheads="1"/>
          </p:cNvSpPr>
          <p:nvPr/>
        </p:nvSpPr>
        <p:spPr bwMode="auto">
          <a:xfrm>
            <a:off x="4568825" y="1828800"/>
            <a:ext cx="4343400" cy="4329113"/>
          </a:xfrm>
          <a:prstGeom prst="rect">
            <a:avLst/>
          </a:prstGeom>
          <a:noFill/>
          <a:ln w="9525">
            <a:noFill/>
            <a:miter lim="800000"/>
            <a:headEnd/>
            <a:tailEnd/>
          </a:ln>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lvl="1" eaLnBrk="1" hangingPunct="1">
              <a:defRPr/>
            </a:pPr>
            <a:r>
              <a:rPr lang="en-US" sz="1600" kern="0" dirty="0" smtClean="0">
                <a:cs typeface="Arial" charset="0"/>
              </a:rPr>
              <a:t>Patch Update Report</a:t>
            </a:r>
          </a:p>
          <a:p>
            <a:pPr lvl="1" eaLnBrk="1" hangingPunct="1">
              <a:defRPr/>
            </a:pPr>
            <a:r>
              <a:rPr lang="en-US" sz="1600" kern="0" dirty="0" smtClean="0">
                <a:cs typeface="Arial" charset="0"/>
              </a:rPr>
              <a:t>Third Party Patch Report</a:t>
            </a:r>
          </a:p>
          <a:p>
            <a:pPr lvl="1" eaLnBrk="1" hangingPunct="1">
              <a:defRPr/>
            </a:pPr>
            <a:r>
              <a:rPr lang="en-US" sz="1600" kern="0" dirty="0" smtClean="0">
                <a:cs typeface="Arial" charset="0"/>
              </a:rPr>
              <a:t>Preventative Maintenance Reports</a:t>
            </a:r>
          </a:p>
          <a:p>
            <a:pPr lvl="2" eaLnBrk="1" hangingPunct="1">
              <a:defRPr/>
            </a:pPr>
            <a:r>
              <a:rPr lang="en-US" sz="1200" kern="0" dirty="0" smtClean="0">
                <a:cs typeface="Arial" charset="0"/>
              </a:rPr>
              <a:t>Anti-Virus / Anti-Malware</a:t>
            </a:r>
          </a:p>
          <a:p>
            <a:pPr lvl="2" eaLnBrk="1" hangingPunct="1">
              <a:defRPr/>
            </a:pPr>
            <a:r>
              <a:rPr lang="en-US" sz="1200" kern="0" dirty="0" smtClean="0">
                <a:cs typeface="Arial" charset="0"/>
              </a:rPr>
              <a:t>Malware Scan Reports</a:t>
            </a:r>
          </a:p>
          <a:p>
            <a:pPr lvl="2" eaLnBrk="1" hangingPunct="1">
              <a:defRPr/>
            </a:pPr>
            <a:r>
              <a:rPr lang="en-US" sz="1200" kern="0" dirty="0" smtClean="0">
                <a:cs typeface="Arial" charset="0"/>
              </a:rPr>
              <a:t>Status and Version reports</a:t>
            </a:r>
          </a:p>
          <a:p>
            <a:pPr lvl="1" eaLnBrk="1" hangingPunct="1">
              <a:defRPr/>
            </a:pPr>
            <a:r>
              <a:rPr lang="en-US" sz="1600" kern="0" dirty="0" smtClean="0">
                <a:cs typeface="Arial" charset="0"/>
              </a:rPr>
              <a:t>VMware Executive Report</a:t>
            </a:r>
          </a:p>
          <a:p>
            <a:pPr lvl="1" eaLnBrk="1" hangingPunct="1">
              <a:defRPr/>
            </a:pPr>
            <a:r>
              <a:rPr lang="en-US" sz="1600" kern="0" dirty="0" smtClean="0">
                <a:cs typeface="Arial" charset="0"/>
              </a:rPr>
              <a:t>All Exportable to Excel</a:t>
            </a:r>
          </a:p>
          <a:p>
            <a:pPr lvl="2" eaLnBrk="1" hangingPunct="1">
              <a:defRPr/>
            </a:pPr>
            <a:endParaRPr lang="en-US" sz="1200" kern="0" dirty="0" smtClean="0">
              <a:cs typeface="Arial" charset="0"/>
            </a:endParaRPr>
          </a:p>
        </p:txBody>
      </p:sp>
      <p:pic>
        <p:nvPicPr>
          <p:cNvPr id="19463" name="Picture 6" descr="HTS-B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338" y="0"/>
            <a:ext cx="9077325"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5"/>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eaLnBrk="1" hangingPunct="1">
              <a:spcBef>
                <a:spcPct val="0"/>
              </a:spcBef>
              <a:buFontTx/>
              <a:buNone/>
            </a:pPr>
            <a:fld id="{2CB3DE64-C3A6-4BC2-ADC3-4B791E1B4E4B}" type="slidenum">
              <a:rPr lang="en-US" altLang="en-US" sz="1400" smtClean="0"/>
              <a:pPr eaLnBrk="1" hangingPunct="1">
                <a:spcBef>
                  <a:spcPct val="0"/>
                </a:spcBef>
                <a:buFontTx/>
                <a:buNone/>
              </a:pPr>
              <a:t>7</a:t>
            </a:fld>
            <a:endParaRPr lang="en-US" altLang="en-US" sz="1400" smtClean="0"/>
          </a:p>
        </p:txBody>
      </p:sp>
      <p:sp>
        <p:nvSpPr>
          <p:cNvPr id="20483" name="Rectangle 2"/>
          <p:cNvSpPr>
            <a:spLocks noGrp="1" noChangeArrowheads="1"/>
          </p:cNvSpPr>
          <p:nvPr>
            <p:ph type="title"/>
          </p:nvPr>
        </p:nvSpPr>
        <p:spPr>
          <a:xfrm>
            <a:off x="1143000" y="1447800"/>
            <a:ext cx="7083425" cy="769938"/>
          </a:xfrm>
        </p:spPr>
        <p:txBody>
          <a:bodyPr>
            <a:spAutoFit/>
          </a:bodyPr>
          <a:lstStyle/>
          <a:p>
            <a:pPr eaLnBrk="1" hangingPunct="1"/>
            <a:r>
              <a:rPr lang="en-US" altLang="en-US" smtClean="0"/>
              <a:t>Anti-Malware</a:t>
            </a:r>
          </a:p>
        </p:txBody>
      </p:sp>
      <p:sp>
        <p:nvSpPr>
          <p:cNvPr id="20484" name="Rectangle 3"/>
          <p:cNvSpPr>
            <a:spLocks noGrp="1" noChangeArrowheads="1"/>
          </p:cNvSpPr>
          <p:nvPr>
            <p:ph type="body" idx="1"/>
          </p:nvPr>
        </p:nvSpPr>
        <p:spPr>
          <a:xfrm>
            <a:off x="381000" y="2667000"/>
            <a:ext cx="5105400" cy="3352800"/>
          </a:xfrm>
          <a:blipFill>
            <a:blip r:embed="rId2"/>
            <a:tile tx="0" ty="0" sx="100000" sy="100000" flip="none" algn="tl"/>
          </a:blipFill>
        </p:spPr>
        <p:txBody>
          <a:bodyPr/>
          <a:lstStyle/>
          <a:p>
            <a:pPr lvl="2" eaLnBrk="1" hangingPunct="1">
              <a:defRPr/>
            </a:pPr>
            <a:endParaRPr lang="en-US" sz="1200" dirty="0" smtClean="0"/>
          </a:p>
          <a:p>
            <a:pPr lvl="2" eaLnBrk="1" hangingPunct="1">
              <a:defRPr/>
            </a:pPr>
            <a:endParaRPr lang="en-US" sz="1200" dirty="0"/>
          </a:p>
          <a:p>
            <a:pPr eaLnBrk="1" hangingPunct="1">
              <a:buFont typeface="Wingdings" panose="05000000000000000000" pitchFamily="2" charset="2"/>
              <a:buChar char="Ø"/>
              <a:defRPr/>
            </a:pPr>
            <a:r>
              <a:rPr lang="en-US" sz="1800" b="1" dirty="0" smtClean="0"/>
              <a:t>Built </a:t>
            </a:r>
            <a:r>
              <a:rPr lang="en-US" sz="1800" b="1" dirty="0"/>
              <a:t>to protect your business</a:t>
            </a:r>
            <a:br>
              <a:rPr lang="en-US" sz="1800" b="1" dirty="0"/>
            </a:br>
            <a:r>
              <a:rPr lang="en-US" sz="1800" b="1" dirty="0"/>
              <a:t>when most traditional endpoint solutions </a:t>
            </a:r>
            <a:r>
              <a:rPr lang="en-US" sz="1800" b="1" dirty="0" smtClean="0"/>
              <a:t>can't</a:t>
            </a:r>
          </a:p>
          <a:p>
            <a:pPr marL="0" indent="0" eaLnBrk="1" hangingPunct="1">
              <a:buFontTx/>
              <a:buNone/>
              <a:defRPr/>
            </a:pPr>
            <a:endParaRPr lang="en-US" sz="1800" b="1" dirty="0"/>
          </a:p>
          <a:p>
            <a:pPr marL="0" indent="0" eaLnBrk="1" hangingPunct="1">
              <a:buFontTx/>
              <a:buNone/>
              <a:defRPr/>
            </a:pPr>
            <a:r>
              <a:rPr lang="en-US" sz="1600" dirty="0"/>
              <a:t>Malwarebytes business products provide the strong anti-malware detection and remediation your business needs to survive in today's </a:t>
            </a:r>
            <a:r>
              <a:rPr lang="en-US" sz="1600" dirty="0" err="1"/>
              <a:t>threatscape</a:t>
            </a:r>
            <a:r>
              <a:rPr lang="en-US" sz="1600" dirty="0"/>
              <a:t>. Unique and powerful, Malwarebytes business products deliver the layered defense experts recommend.</a:t>
            </a:r>
          </a:p>
          <a:p>
            <a:pPr marL="0" indent="0" eaLnBrk="1" hangingPunct="1">
              <a:buFontTx/>
              <a:buNone/>
              <a:defRPr/>
            </a:pPr>
            <a:endParaRPr lang="en-US" sz="1600" dirty="0" smtClean="0"/>
          </a:p>
        </p:txBody>
      </p:sp>
      <p:pic>
        <p:nvPicPr>
          <p:cNvPr id="20485"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3886200"/>
            <a:ext cx="2514600"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6" name="Picture 7" descr="HTS-B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338" y="0"/>
            <a:ext cx="9077325"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990600"/>
            <a:ext cx="8229600" cy="1143000"/>
          </a:xfrm>
        </p:spPr>
        <p:txBody>
          <a:bodyPr/>
          <a:lstStyle/>
          <a:p>
            <a:pPr eaLnBrk="1" hangingPunct="1"/>
            <a:r>
              <a:rPr lang="en-US" altLang="en-US" smtClean="0"/>
              <a:t>Hosted Email</a:t>
            </a:r>
            <a:br>
              <a:rPr lang="en-US" altLang="en-US" smtClean="0"/>
            </a:br>
            <a:endParaRPr lang="en-US" altLang="en-US" smtClean="0"/>
          </a:p>
        </p:txBody>
      </p:sp>
      <p:pic>
        <p:nvPicPr>
          <p:cNvPr id="21507"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4876800" y="2438400"/>
            <a:ext cx="1989138" cy="838200"/>
          </a:xfrm>
          <a:solidFill>
            <a:schemeClr val="accent1"/>
          </a:solidFill>
          <a:ln>
            <a:solidFill>
              <a:schemeClr val="accent1"/>
            </a:solidFill>
            <a:miter lim="800000"/>
            <a:headEnd/>
            <a:tailEnd/>
          </a:ln>
        </p:spPr>
      </p:pic>
      <p:pic>
        <p:nvPicPr>
          <p:cNvPr id="21508" name="Picture 3" descr="HTS-B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338" y="0"/>
            <a:ext cx="9077325"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9" name="Picture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885950" y="4591050"/>
            <a:ext cx="1943100" cy="121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371600" y="1910317"/>
            <a:ext cx="2971800" cy="2092881"/>
          </a:xfrm>
          <a:prstGeom prst="rect">
            <a:avLst/>
          </a:prstGeom>
          <a:blipFill>
            <a:blip r:embed="rId5"/>
            <a:tile tx="0" ty="0" sx="100000" sy="100000" flip="none" algn="tl"/>
          </a:blipFill>
          <a:scene3d>
            <a:camera prst="orthographicFront"/>
            <a:lightRig rig="threePt" dir="t"/>
          </a:scene3d>
          <a:sp3d prstMaterial="matte"/>
        </p:spPr>
        <p:txBody>
          <a:bodyPr>
            <a:spAutoFit/>
          </a:bodyPr>
          <a:lstStyle/>
          <a:p>
            <a:pPr>
              <a:defRPr/>
            </a:pPr>
            <a:r>
              <a:rPr lang="en-US" sz="1400" dirty="0"/>
              <a:t>Since 2001, </a:t>
            </a:r>
            <a:r>
              <a:rPr lang="en-US" sz="1400" dirty="0" err="1"/>
              <a:t>Securence</a:t>
            </a:r>
            <a:r>
              <a:rPr lang="en-US" sz="1400" dirty="0"/>
              <a:t> is the worldwide leader in hosted email</a:t>
            </a:r>
          </a:p>
          <a:p>
            <a:pPr>
              <a:defRPr/>
            </a:pPr>
            <a:endParaRPr lang="en-US" sz="1400" dirty="0"/>
          </a:p>
          <a:p>
            <a:pPr marL="285750" indent="-285750">
              <a:buFont typeface="Wingdings" panose="05000000000000000000" pitchFamily="2" charset="2"/>
              <a:buChar char="Ø"/>
              <a:defRPr/>
            </a:pPr>
            <a:r>
              <a:rPr lang="en-US" sz="1400" dirty="0"/>
              <a:t>Advanced Spam Blocking</a:t>
            </a:r>
          </a:p>
          <a:p>
            <a:pPr marL="285750" indent="-285750">
              <a:buFont typeface="Wingdings" panose="05000000000000000000" pitchFamily="2" charset="2"/>
              <a:buChar char="Ø"/>
              <a:defRPr/>
            </a:pPr>
            <a:r>
              <a:rPr lang="en-US" sz="1400" dirty="0"/>
              <a:t>Email Cloning </a:t>
            </a:r>
          </a:p>
          <a:p>
            <a:pPr marL="285750" indent="-285750">
              <a:buFont typeface="Wingdings" panose="05000000000000000000" pitchFamily="2" charset="2"/>
              <a:buChar char="Ø"/>
              <a:defRPr/>
            </a:pPr>
            <a:r>
              <a:rPr lang="en-US" sz="1400" dirty="0"/>
              <a:t>Message Forwarding</a:t>
            </a:r>
          </a:p>
          <a:p>
            <a:pPr marL="285750" indent="-285750">
              <a:buFont typeface="Wingdings" panose="05000000000000000000" pitchFamily="2" charset="2"/>
              <a:buChar char="Ø"/>
              <a:defRPr/>
            </a:pPr>
            <a:r>
              <a:rPr lang="en-US" sz="1400" dirty="0"/>
              <a:t>Advanced Routing</a:t>
            </a:r>
          </a:p>
          <a:p>
            <a:pPr marL="285750" indent="-285750">
              <a:buFont typeface="Wingdings" panose="05000000000000000000" pitchFamily="2" charset="2"/>
              <a:buChar char="Ø"/>
              <a:defRPr/>
            </a:pPr>
            <a:r>
              <a:rPr lang="en-US" sz="1400" dirty="0"/>
              <a:t>Spam Quarantine</a:t>
            </a:r>
          </a:p>
          <a:p>
            <a:pPr>
              <a:defRPr/>
            </a:pPr>
            <a:endParaRPr lang="en-US" dirty="0"/>
          </a:p>
        </p:txBody>
      </p:sp>
      <p:sp>
        <p:nvSpPr>
          <p:cNvPr id="21513" name="TextBox 2"/>
          <p:cNvSpPr txBox="1">
            <a:spLocks noChangeArrowheads="1"/>
          </p:cNvSpPr>
          <p:nvPr/>
        </p:nvSpPr>
        <p:spPr bwMode="auto">
          <a:xfrm>
            <a:off x="4541838" y="4719638"/>
            <a:ext cx="3992562" cy="954087"/>
          </a:xfrm>
          <a:prstGeom prst="rect">
            <a:avLst/>
          </a:prstGeom>
          <a:gradFill rotWithShape="0">
            <a:gsLst>
              <a:gs pos="0">
                <a:srgbClr val="5E9EFF"/>
              </a:gs>
              <a:gs pos="39999">
                <a:srgbClr val="85C2FF"/>
              </a:gs>
              <a:gs pos="70000">
                <a:srgbClr val="C4D6EB"/>
              </a:gs>
              <a:gs pos="100000">
                <a:srgbClr val="FFEBFA"/>
              </a:gs>
            </a:gsLst>
            <a:lin ang="5400000"/>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buFont typeface="Wingdings" pitchFamily="2" charset="2"/>
              <a:buChar char="Ø"/>
            </a:pPr>
            <a:r>
              <a:rPr lang="en-US" altLang="en-US" sz="1400"/>
              <a:t>50 GB mailbox per user</a:t>
            </a:r>
          </a:p>
          <a:p>
            <a:pPr eaLnBrk="1" hangingPunct="1">
              <a:buFont typeface="Wingdings" pitchFamily="2" charset="2"/>
              <a:buChar char="Ø"/>
            </a:pPr>
            <a:r>
              <a:rPr lang="en-US" altLang="en-US" sz="1400"/>
              <a:t>One Note 1 TB file storage and sharing</a:t>
            </a:r>
          </a:p>
          <a:p>
            <a:pPr eaLnBrk="1" hangingPunct="1">
              <a:buFont typeface="Wingdings" pitchFamily="2" charset="2"/>
              <a:buChar char="Ø"/>
            </a:pPr>
            <a:r>
              <a:rPr lang="en-US" altLang="en-US" sz="1400"/>
              <a:t>Skype For Business HD video conferencing</a:t>
            </a:r>
          </a:p>
          <a:p>
            <a:pPr eaLnBrk="1" hangingPunct="1">
              <a:buFont typeface="Wingdings" pitchFamily="2" charset="2"/>
              <a:buChar char="Ø"/>
            </a:pPr>
            <a:r>
              <a:rPr lang="en-US" altLang="en-US" sz="1400"/>
              <a:t>Office Online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3" descr="HTS-B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8" y="0"/>
            <a:ext cx="9077325"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1" name="Picture 1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867400" y="3810000"/>
            <a:ext cx="2298700" cy="12827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22532" name="TextBox 1"/>
          <p:cNvSpPr txBox="1">
            <a:spLocks noChangeArrowheads="1"/>
          </p:cNvSpPr>
          <p:nvPr/>
        </p:nvSpPr>
        <p:spPr bwMode="auto">
          <a:xfrm>
            <a:off x="685800" y="2667000"/>
            <a:ext cx="4419600" cy="1477963"/>
          </a:xfrm>
          <a:prstGeom prst="rect">
            <a:avLst/>
          </a:prstGeom>
          <a:gradFill rotWithShape="0">
            <a:gsLst>
              <a:gs pos="0">
                <a:srgbClr val="FFEFD1"/>
              </a:gs>
              <a:gs pos="64999">
                <a:srgbClr val="F0EBD5"/>
              </a:gs>
              <a:gs pos="100000">
                <a:srgbClr val="D1C39F"/>
              </a:gs>
            </a:gsLst>
            <a:lin ang="5400000"/>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eaLnBrk="1" hangingPunct="1">
              <a:spcBef>
                <a:spcPct val="0"/>
              </a:spcBef>
              <a:buFontTx/>
              <a:buNone/>
            </a:pPr>
            <a:r>
              <a:rPr lang="en-US" altLang="en-US" sz="1800"/>
              <a:t>Efolder is a disk-to-disk recovery solution designed to provide fast, simple, reliable protection and recovery on both physical and virtual servers from local disk or off-premise cloud storage</a:t>
            </a:r>
          </a:p>
        </p:txBody>
      </p:sp>
      <p:sp>
        <p:nvSpPr>
          <p:cNvPr id="22533" name="Title 1"/>
          <p:cNvSpPr>
            <a:spLocks noGrp="1"/>
          </p:cNvSpPr>
          <p:nvPr>
            <p:ph type="title"/>
          </p:nvPr>
        </p:nvSpPr>
        <p:spPr>
          <a:xfrm>
            <a:off x="381000" y="1295400"/>
            <a:ext cx="8229600" cy="762000"/>
          </a:xfrm>
        </p:spPr>
        <p:txBody>
          <a:bodyPr/>
          <a:lstStyle/>
          <a:p>
            <a:pPr eaLnBrk="1" hangingPunct="1"/>
            <a:r>
              <a:rPr lang="en-US" altLang="en-US" smtClean="0"/>
              <a:t>Data Backup</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xmlns="" name="Frame" id="{F226E7A2-7162-461C-9490-D27D9DC04E43}" vid="{629A0216-3BBD-45C0-B63F-2683BEA18F60}"/>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259</TotalTime>
  <Words>767</Words>
  <Application>Microsoft Office PowerPoint</Application>
  <PresentationFormat>On-screen Show (4:3)</PresentationFormat>
  <Paragraphs>176</Paragraphs>
  <Slides>15</Slides>
  <Notes>1</Notes>
  <HiddenSlides>0</HiddenSlides>
  <MMClips>0</MMClips>
  <ScaleCrop>false</ScaleCrop>
  <HeadingPairs>
    <vt:vector size="4" baseType="variant">
      <vt:variant>
        <vt:lpstr>Theme</vt:lpstr>
      </vt:variant>
      <vt:variant>
        <vt:i4>2</vt:i4>
      </vt:variant>
      <vt:variant>
        <vt:lpstr>Slide Titles</vt:lpstr>
      </vt:variant>
      <vt:variant>
        <vt:i4>15</vt:i4>
      </vt:variant>
    </vt:vector>
  </HeadingPairs>
  <TitlesOfParts>
    <vt:vector size="17" baseType="lpstr">
      <vt:lpstr>Default Design</vt:lpstr>
      <vt:lpstr>Frame</vt:lpstr>
      <vt:lpstr>Virtual IT Partner </vt:lpstr>
      <vt:lpstr>Toolset Overview</vt:lpstr>
      <vt:lpstr>            Patch Management</vt:lpstr>
      <vt:lpstr>Management Portal</vt:lpstr>
      <vt:lpstr>End User Communicator</vt:lpstr>
      <vt:lpstr>Customizable Reporting</vt:lpstr>
      <vt:lpstr>Anti-Malware</vt:lpstr>
      <vt:lpstr>Hosted Email </vt:lpstr>
      <vt:lpstr>Data Backup</vt:lpstr>
      <vt:lpstr>3rd Party Patching </vt:lpstr>
      <vt:lpstr>Secondary Virus </vt:lpstr>
      <vt:lpstr>CCleaner </vt:lpstr>
      <vt:lpstr>Anti-Virus</vt:lpstr>
      <vt:lpstr>Optional Services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DFP</dc:creator>
  <cp:lastModifiedBy>Ray Gold</cp:lastModifiedBy>
  <cp:revision>25</cp:revision>
  <dcterms:created xsi:type="dcterms:W3CDTF">2009-08-26T02:25:16Z</dcterms:created>
  <dcterms:modified xsi:type="dcterms:W3CDTF">2016-08-04T20:06:52Z</dcterms:modified>
</cp:coreProperties>
</file>